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35" r:id="rId3"/>
    <p:sldId id="844" r:id="rId4"/>
    <p:sldId id="881" r:id="rId5"/>
    <p:sldId id="961" r:id="rId6"/>
    <p:sldId id="962" r:id="rId7"/>
    <p:sldId id="896" r:id="rId8"/>
    <p:sldId id="845" r:id="rId9"/>
    <p:sldId id="847" r:id="rId10"/>
    <p:sldId id="848" r:id="rId11"/>
    <p:sldId id="849" r:id="rId12"/>
    <p:sldId id="852" r:id="rId13"/>
    <p:sldId id="853" r:id="rId14"/>
    <p:sldId id="878" r:id="rId15"/>
    <p:sldId id="855" r:id="rId16"/>
    <p:sldId id="856" r:id="rId17"/>
    <p:sldId id="857" r:id="rId18"/>
    <p:sldId id="858" r:id="rId19"/>
    <p:sldId id="854" r:id="rId20"/>
    <p:sldId id="859" r:id="rId21"/>
    <p:sldId id="879" r:id="rId22"/>
    <p:sldId id="880" r:id="rId23"/>
    <p:sldId id="963" r:id="rId24"/>
    <p:sldId id="955" r:id="rId25"/>
    <p:sldId id="953" r:id="rId26"/>
    <p:sldId id="957" r:id="rId27"/>
    <p:sldId id="959" r:id="rId28"/>
    <p:sldId id="958" r:id="rId29"/>
    <p:sldId id="956" r:id="rId30"/>
    <p:sldId id="960" r:id="rId31"/>
    <p:sldId id="860" r:id="rId32"/>
    <p:sldId id="861" r:id="rId33"/>
    <p:sldId id="862" r:id="rId34"/>
    <p:sldId id="863" r:id="rId35"/>
    <p:sldId id="864" r:id="rId36"/>
    <p:sldId id="865" r:id="rId37"/>
    <p:sldId id="866" r:id="rId38"/>
    <p:sldId id="868" r:id="rId39"/>
    <p:sldId id="869" r:id="rId40"/>
    <p:sldId id="870" r:id="rId41"/>
    <p:sldId id="871" r:id="rId42"/>
    <p:sldId id="872" r:id="rId43"/>
    <p:sldId id="873" r:id="rId44"/>
    <p:sldId id="874" r:id="rId45"/>
    <p:sldId id="875" r:id="rId46"/>
    <p:sldId id="877" r:id="rId47"/>
    <p:sldId id="971" r:id="rId48"/>
    <p:sldId id="876" r:id="rId49"/>
    <p:sldId id="964" r:id="rId50"/>
    <p:sldId id="965" r:id="rId51"/>
    <p:sldId id="966" r:id="rId52"/>
    <p:sldId id="972" r:id="rId53"/>
    <p:sldId id="882" r:id="rId5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6ADD6E-94C4-47AA-9EC3-022E54D79859}" v="46" dt="2026-06-15T17:16:47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660"/>
  </p:normalViewPr>
  <p:slideViewPr>
    <p:cSldViewPr snapToGrid="0">
      <p:cViewPr varScale="1">
        <p:scale>
          <a:sx n="93" d="100"/>
          <a:sy n="93" d="100"/>
        </p:scale>
        <p:origin x="24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rson Biazon" userId="53e06d6baa5d8091" providerId="LiveId" clId="{A32F563A-83EC-4053-9FE9-320E1F3B307A}"/>
    <pc:docChg chg="custSel addSld delSld modSld sldOrd">
      <pc:chgData name="Everson Biazon" userId="53e06d6baa5d8091" providerId="LiveId" clId="{A32F563A-83EC-4053-9FE9-320E1F3B307A}" dt="2026-06-15T17:16:47.163" v="115"/>
      <pc:docMkLst>
        <pc:docMk/>
      </pc:docMkLst>
      <pc:sldChg chg="addSp delSp modSp mod">
        <pc:chgData name="Everson Biazon" userId="53e06d6baa5d8091" providerId="LiveId" clId="{A32F563A-83EC-4053-9FE9-320E1F3B307A}" dt="2026-06-15T13:27:34.893" v="1"/>
        <pc:sldMkLst>
          <pc:docMk/>
          <pc:sldMk cId="109542693" sldId="847"/>
        </pc:sldMkLst>
        <pc:spChg chg="add mod">
          <ac:chgData name="Everson Biazon" userId="53e06d6baa5d8091" providerId="LiveId" clId="{A32F563A-83EC-4053-9FE9-320E1F3B307A}" dt="2026-06-15T13:27:34.893" v="1"/>
          <ac:spMkLst>
            <pc:docMk/>
            <pc:sldMk cId="109542693" sldId="847"/>
            <ac:spMk id="3" creationId="{21F0F598-209D-2245-4C6F-9645A5B72B91}"/>
          </ac:spMkLst>
        </pc:spChg>
        <pc:spChg chg="add mod">
          <ac:chgData name="Everson Biazon" userId="53e06d6baa5d8091" providerId="LiveId" clId="{A32F563A-83EC-4053-9FE9-320E1F3B307A}" dt="2026-06-15T13:27:34.893" v="1"/>
          <ac:spMkLst>
            <pc:docMk/>
            <pc:sldMk cId="109542693" sldId="847"/>
            <ac:spMk id="5" creationId="{E3C7A908-137A-FB2F-B84E-B5DD0EB6391D}"/>
          </ac:spMkLst>
        </pc:spChg>
        <pc:spChg chg="del">
          <ac:chgData name="Everson Biazon" userId="53e06d6baa5d8091" providerId="LiveId" clId="{A32F563A-83EC-4053-9FE9-320E1F3B307A}" dt="2026-06-15T13:27:34.175" v="0" actId="478"/>
          <ac:spMkLst>
            <pc:docMk/>
            <pc:sldMk cId="109542693" sldId="847"/>
            <ac:spMk id="18" creationId="{811BA8D6-0EB0-BAF6-1504-1703305A338E}"/>
          </ac:spMkLst>
        </pc:spChg>
      </pc:sldChg>
      <pc:sldChg chg="addSp delSp modSp mod">
        <pc:chgData name="Everson Biazon" userId="53e06d6baa5d8091" providerId="LiveId" clId="{A32F563A-83EC-4053-9FE9-320E1F3B307A}" dt="2026-06-15T13:32:17.121" v="3"/>
        <pc:sldMkLst>
          <pc:docMk/>
          <pc:sldMk cId="3731992451" sldId="848"/>
        </pc:sldMkLst>
        <pc:spChg chg="add mod">
          <ac:chgData name="Everson Biazon" userId="53e06d6baa5d8091" providerId="LiveId" clId="{A32F563A-83EC-4053-9FE9-320E1F3B307A}" dt="2026-06-15T13:32:17.121" v="3"/>
          <ac:spMkLst>
            <pc:docMk/>
            <pc:sldMk cId="3731992451" sldId="848"/>
            <ac:spMk id="3" creationId="{CA0B687C-265A-D3DC-1A65-22D11198592B}"/>
          </ac:spMkLst>
        </pc:spChg>
        <pc:spChg chg="add mod">
          <ac:chgData name="Everson Biazon" userId="53e06d6baa5d8091" providerId="LiveId" clId="{A32F563A-83EC-4053-9FE9-320E1F3B307A}" dt="2026-06-15T13:32:17.121" v="3"/>
          <ac:spMkLst>
            <pc:docMk/>
            <pc:sldMk cId="3731992451" sldId="848"/>
            <ac:spMk id="5" creationId="{B6BB5C17-A989-2AE3-3D8C-A886628F2721}"/>
          </ac:spMkLst>
        </pc:spChg>
        <pc:spChg chg="del">
          <ac:chgData name="Everson Biazon" userId="53e06d6baa5d8091" providerId="LiveId" clId="{A32F563A-83EC-4053-9FE9-320E1F3B307A}" dt="2026-06-15T13:32:16.006" v="2" actId="478"/>
          <ac:spMkLst>
            <pc:docMk/>
            <pc:sldMk cId="3731992451" sldId="848"/>
            <ac:spMk id="18" creationId="{811BA8D6-0EB0-BAF6-1504-1703305A338E}"/>
          </ac:spMkLst>
        </pc:spChg>
      </pc:sldChg>
      <pc:sldChg chg="addSp delSp modSp mod">
        <pc:chgData name="Everson Biazon" userId="53e06d6baa5d8091" providerId="LiveId" clId="{A32F563A-83EC-4053-9FE9-320E1F3B307A}" dt="2026-06-15T13:32:22.145" v="5"/>
        <pc:sldMkLst>
          <pc:docMk/>
          <pc:sldMk cId="3006624518" sldId="849"/>
        </pc:sldMkLst>
        <pc:spChg chg="add mod">
          <ac:chgData name="Everson Biazon" userId="53e06d6baa5d8091" providerId="LiveId" clId="{A32F563A-83EC-4053-9FE9-320E1F3B307A}" dt="2026-06-15T13:32:22.145" v="5"/>
          <ac:spMkLst>
            <pc:docMk/>
            <pc:sldMk cId="3006624518" sldId="849"/>
            <ac:spMk id="5" creationId="{95257AAD-ADED-7ED7-074B-E080202DD78C}"/>
          </ac:spMkLst>
        </pc:spChg>
        <pc:spChg chg="add mod">
          <ac:chgData name="Everson Biazon" userId="53e06d6baa5d8091" providerId="LiveId" clId="{A32F563A-83EC-4053-9FE9-320E1F3B307A}" dt="2026-06-15T13:32:22.145" v="5"/>
          <ac:spMkLst>
            <pc:docMk/>
            <pc:sldMk cId="3006624518" sldId="849"/>
            <ac:spMk id="6" creationId="{13FB062F-5664-0F1A-B6B4-5DA79311392F}"/>
          </ac:spMkLst>
        </pc:spChg>
        <pc:spChg chg="del">
          <ac:chgData name="Everson Biazon" userId="53e06d6baa5d8091" providerId="LiveId" clId="{A32F563A-83EC-4053-9FE9-320E1F3B307A}" dt="2026-06-15T13:32:21.497" v="4" actId="478"/>
          <ac:spMkLst>
            <pc:docMk/>
            <pc:sldMk cId="3006624518" sldId="849"/>
            <ac:spMk id="18" creationId="{811BA8D6-0EB0-BAF6-1504-1703305A338E}"/>
          </ac:spMkLst>
        </pc:spChg>
      </pc:sldChg>
      <pc:sldChg chg="addSp delSp modSp mod">
        <pc:chgData name="Everson Biazon" userId="53e06d6baa5d8091" providerId="LiveId" clId="{A32F563A-83EC-4053-9FE9-320E1F3B307A}" dt="2026-06-15T13:32:27.124" v="7"/>
        <pc:sldMkLst>
          <pc:docMk/>
          <pc:sldMk cId="3825411210" sldId="852"/>
        </pc:sldMkLst>
        <pc:spChg chg="add mod">
          <ac:chgData name="Everson Biazon" userId="53e06d6baa5d8091" providerId="LiveId" clId="{A32F563A-83EC-4053-9FE9-320E1F3B307A}" dt="2026-06-15T13:32:27.124" v="7"/>
          <ac:spMkLst>
            <pc:docMk/>
            <pc:sldMk cId="3825411210" sldId="852"/>
            <ac:spMk id="6" creationId="{79CCBA6E-AFCA-551C-5A1C-80A24825B2F2}"/>
          </ac:spMkLst>
        </pc:spChg>
        <pc:spChg chg="add mod">
          <ac:chgData name="Everson Biazon" userId="53e06d6baa5d8091" providerId="LiveId" clId="{A32F563A-83EC-4053-9FE9-320E1F3B307A}" dt="2026-06-15T13:32:27.124" v="7"/>
          <ac:spMkLst>
            <pc:docMk/>
            <pc:sldMk cId="3825411210" sldId="852"/>
            <ac:spMk id="7" creationId="{4B97EFC7-0DEB-9236-E862-8BC4A4C2C631}"/>
          </ac:spMkLst>
        </pc:spChg>
        <pc:spChg chg="del">
          <ac:chgData name="Everson Biazon" userId="53e06d6baa5d8091" providerId="LiveId" clId="{A32F563A-83EC-4053-9FE9-320E1F3B307A}" dt="2026-06-15T13:32:26.110" v="6" actId="478"/>
          <ac:spMkLst>
            <pc:docMk/>
            <pc:sldMk cId="3825411210" sldId="852"/>
            <ac:spMk id="18" creationId="{811BA8D6-0EB0-BAF6-1504-1703305A338E}"/>
          </ac:spMkLst>
        </pc:spChg>
      </pc:sldChg>
      <pc:sldChg chg="addSp delSp modSp mod">
        <pc:chgData name="Everson Biazon" userId="53e06d6baa5d8091" providerId="LiveId" clId="{A32F563A-83EC-4053-9FE9-320E1F3B307A}" dt="2026-06-15T13:32:34.656" v="9"/>
        <pc:sldMkLst>
          <pc:docMk/>
          <pc:sldMk cId="2739562036" sldId="853"/>
        </pc:sldMkLst>
        <pc:spChg chg="add mod">
          <ac:chgData name="Everson Biazon" userId="53e06d6baa5d8091" providerId="LiveId" clId="{A32F563A-83EC-4053-9FE9-320E1F3B307A}" dt="2026-06-15T13:32:34.656" v="9"/>
          <ac:spMkLst>
            <pc:docMk/>
            <pc:sldMk cId="2739562036" sldId="853"/>
            <ac:spMk id="5" creationId="{AD3A1074-F6C7-B569-C20E-B60E8E300192}"/>
          </ac:spMkLst>
        </pc:spChg>
        <pc:spChg chg="add mod">
          <ac:chgData name="Everson Biazon" userId="53e06d6baa5d8091" providerId="LiveId" clId="{A32F563A-83EC-4053-9FE9-320E1F3B307A}" dt="2026-06-15T13:32:34.656" v="9"/>
          <ac:spMkLst>
            <pc:docMk/>
            <pc:sldMk cId="2739562036" sldId="853"/>
            <ac:spMk id="7" creationId="{773EF8DD-5670-A275-ED32-957D7B765EF8}"/>
          </ac:spMkLst>
        </pc:spChg>
        <pc:spChg chg="del">
          <ac:chgData name="Everson Biazon" userId="53e06d6baa5d8091" providerId="LiveId" clId="{A32F563A-83EC-4053-9FE9-320E1F3B307A}" dt="2026-06-15T13:32:33.822" v="8" actId="478"/>
          <ac:spMkLst>
            <pc:docMk/>
            <pc:sldMk cId="2739562036" sldId="853"/>
            <ac:spMk id="18" creationId="{811BA8D6-0EB0-BAF6-1504-1703305A338E}"/>
          </ac:spMkLst>
        </pc:spChg>
      </pc:sldChg>
      <pc:sldChg chg="addSp delSp modSp mod">
        <pc:chgData name="Everson Biazon" userId="53e06d6baa5d8091" providerId="LiveId" clId="{A32F563A-83EC-4053-9FE9-320E1F3B307A}" dt="2026-06-15T13:33:13.063" v="23"/>
        <pc:sldMkLst>
          <pc:docMk/>
          <pc:sldMk cId="493734061" sldId="854"/>
        </pc:sldMkLst>
        <pc:spChg chg="add mod">
          <ac:chgData name="Everson Biazon" userId="53e06d6baa5d8091" providerId="LiveId" clId="{A32F563A-83EC-4053-9FE9-320E1F3B307A}" dt="2026-06-15T13:33:13.063" v="23"/>
          <ac:spMkLst>
            <pc:docMk/>
            <pc:sldMk cId="493734061" sldId="854"/>
            <ac:spMk id="5" creationId="{54F25905-8C6E-0E69-26DB-C1D9F85127A4}"/>
          </ac:spMkLst>
        </pc:spChg>
        <pc:spChg chg="add mod">
          <ac:chgData name="Everson Biazon" userId="53e06d6baa5d8091" providerId="LiveId" clId="{A32F563A-83EC-4053-9FE9-320E1F3B307A}" dt="2026-06-15T13:33:13.063" v="23"/>
          <ac:spMkLst>
            <pc:docMk/>
            <pc:sldMk cId="493734061" sldId="854"/>
            <ac:spMk id="6" creationId="{651C7A51-E8A8-5CFE-896B-66CBFF57A99E}"/>
          </ac:spMkLst>
        </pc:spChg>
        <pc:spChg chg="del">
          <ac:chgData name="Everson Biazon" userId="53e06d6baa5d8091" providerId="LiveId" clId="{A32F563A-83EC-4053-9FE9-320E1F3B307A}" dt="2026-06-15T13:33:12.313" v="22" actId="478"/>
          <ac:spMkLst>
            <pc:docMk/>
            <pc:sldMk cId="493734061" sldId="854"/>
            <ac:spMk id="18" creationId="{811BA8D6-0EB0-BAF6-1504-1703305A338E}"/>
          </ac:spMkLst>
        </pc:spChg>
      </pc:sldChg>
      <pc:sldChg chg="addSp delSp modSp mod">
        <pc:chgData name="Everson Biazon" userId="53e06d6baa5d8091" providerId="LiveId" clId="{A32F563A-83EC-4053-9FE9-320E1F3B307A}" dt="2026-06-15T13:32:43.531" v="13"/>
        <pc:sldMkLst>
          <pc:docMk/>
          <pc:sldMk cId="2237909740" sldId="855"/>
        </pc:sldMkLst>
        <pc:spChg chg="add mod">
          <ac:chgData name="Everson Biazon" userId="53e06d6baa5d8091" providerId="LiveId" clId="{A32F563A-83EC-4053-9FE9-320E1F3B307A}" dt="2026-06-15T13:32:43.531" v="13"/>
          <ac:spMkLst>
            <pc:docMk/>
            <pc:sldMk cId="2237909740" sldId="855"/>
            <ac:spMk id="5" creationId="{CE5FD139-077B-B37C-7401-F3D5F0FE22DF}"/>
          </ac:spMkLst>
        </pc:spChg>
        <pc:spChg chg="add mod">
          <ac:chgData name="Everson Biazon" userId="53e06d6baa5d8091" providerId="LiveId" clId="{A32F563A-83EC-4053-9FE9-320E1F3B307A}" dt="2026-06-15T13:32:43.531" v="13"/>
          <ac:spMkLst>
            <pc:docMk/>
            <pc:sldMk cId="2237909740" sldId="855"/>
            <ac:spMk id="6" creationId="{1B479182-6C10-CB9A-DD05-F7488C997489}"/>
          </ac:spMkLst>
        </pc:spChg>
        <pc:spChg chg="del">
          <ac:chgData name="Everson Biazon" userId="53e06d6baa5d8091" providerId="LiveId" clId="{A32F563A-83EC-4053-9FE9-320E1F3B307A}" dt="2026-06-15T13:32:42.686" v="12" actId="478"/>
          <ac:spMkLst>
            <pc:docMk/>
            <pc:sldMk cId="2237909740" sldId="855"/>
            <ac:spMk id="18" creationId="{811BA8D6-0EB0-BAF6-1504-1703305A338E}"/>
          </ac:spMkLst>
        </pc:spChg>
      </pc:sldChg>
      <pc:sldChg chg="addSp delSp modSp mod">
        <pc:chgData name="Everson Biazon" userId="53e06d6baa5d8091" providerId="LiveId" clId="{A32F563A-83EC-4053-9FE9-320E1F3B307A}" dt="2026-06-15T13:32:52.246" v="17" actId="1076"/>
        <pc:sldMkLst>
          <pc:docMk/>
          <pc:sldMk cId="1767947243" sldId="856"/>
        </pc:sldMkLst>
        <pc:spChg chg="add mod">
          <ac:chgData name="Everson Biazon" userId="53e06d6baa5d8091" providerId="LiveId" clId="{A32F563A-83EC-4053-9FE9-320E1F3B307A}" dt="2026-06-15T13:32:47.541" v="15"/>
          <ac:spMkLst>
            <pc:docMk/>
            <pc:sldMk cId="1767947243" sldId="856"/>
            <ac:spMk id="3" creationId="{E778D682-89D8-5AAC-1557-F8F6CC93DC15}"/>
          </ac:spMkLst>
        </pc:spChg>
        <pc:spChg chg="add mod">
          <ac:chgData name="Everson Biazon" userId="53e06d6baa5d8091" providerId="LiveId" clId="{A32F563A-83EC-4053-9FE9-320E1F3B307A}" dt="2026-06-15T13:32:47.541" v="15"/>
          <ac:spMkLst>
            <pc:docMk/>
            <pc:sldMk cId="1767947243" sldId="856"/>
            <ac:spMk id="6" creationId="{4F558A0A-7970-E8B7-9320-BF3C5C7F8DCE}"/>
          </ac:spMkLst>
        </pc:spChg>
        <pc:spChg chg="del">
          <ac:chgData name="Everson Biazon" userId="53e06d6baa5d8091" providerId="LiveId" clId="{A32F563A-83EC-4053-9FE9-320E1F3B307A}" dt="2026-06-15T13:32:46.980" v="14" actId="478"/>
          <ac:spMkLst>
            <pc:docMk/>
            <pc:sldMk cId="1767947243" sldId="856"/>
            <ac:spMk id="18" creationId="{7D6D2B86-77B3-8994-3703-A51D70B4B2F1}"/>
          </ac:spMkLst>
        </pc:spChg>
        <pc:spChg chg="mod">
          <ac:chgData name="Everson Biazon" userId="53e06d6baa5d8091" providerId="LiveId" clId="{A32F563A-83EC-4053-9FE9-320E1F3B307A}" dt="2026-06-15T13:32:52.246" v="17" actId="1076"/>
          <ac:spMkLst>
            <pc:docMk/>
            <pc:sldMk cId="1767947243" sldId="856"/>
            <ac:spMk id="23" creationId="{0A1EFF5C-B92B-BFEA-1162-D3EA4922C203}"/>
          </ac:spMkLst>
        </pc:spChg>
      </pc:sldChg>
      <pc:sldChg chg="addSp delSp modSp mod">
        <pc:chgData name="Everson Biazon" userId="53e06d6baa5d8091" providerId="LiveId" clId="{A32F563A-83EC-4053-9FE9-320E1F3B307A}" dt="2026-06-15T13:33:00.573" v="19"/>
        <pc:sldMkLst>
          <pc:docMk/>
          <pc:sldMk cId="1543591156" sldId="857"/>
        </pc:sldMkLst>
        <pc:spChg chg="add mod">
          <ac:chgData name="Everson Biazon" userId="53e06d6baa5d8091" providerId="LiveId" clId="{A32F563A-83EC-4053-9FE9-320E1F3B307A}" dt="2026-06-15T13:33:00.573" v="19"/>
          <ac:spMkLst>
            <pc:docMk/>
            <pc:sldMk cId="1543591156" sldId="857"/>
            <ac:spMk id="6" creationId="{F0611FCA-3D1B-301A-9EA7-E6B322E01505}"/>
          </ac:spMkLst>
        </pc:spChg>
        <pc:spChg chg="add mod">
          <ac:chgData name="Everson Biazon" userId="53e06d6baa5d8091" providerId="LiveId" clId="{A32F563A-83EC-4053-9FE9-320E1F3B307A}" dt="2026-06-15T13:33:00.573" v="19"/>
          <ac:spMkLst>
            <pc:docMk/>
            <pc:sldMk cId="1543591156" sldId="857"/>
            <ac:spMk id="7" creationId="{16DC67B4-EEA0-51D5-B147-D1952080B4F2}"/>
          </ac:spMkLst>
        </pc:spChg>
        <pc:spChg chg="del">
          <ac:chgData name="Everson Biazon" userId="53e06d6baa5d8091" providerId="LiveId" clId="{A32F563A-83EC-4053-9FE9-320E1F3B307A}" dt="2026-06-15T13:32:59.790" v="18" actId="478"/>
          <ac:spMkLst>
            <pc:docMk/>
            <pc:sldMk cId="1543591156" sldId="857"/>
            <ac:spMk id="18" creationId="{7FB11DA0-3F9C-322F-E725-498825236CAE}"/>
          </ac:spMkLst>
        </pc:spChg>
      </pc:sldChg>
      <pc:sldChg chg="addSp delSp modSp mod">
        <pc:chgData name="Everson Biazon" userId="53e06d6baa5d8091" providerId="LiveId" clId="{A32F563A-83EC-4053-9FE9-320E1F3B307A}" dt="2026-06-15T13:33:05.351" v="21"/>
        <pc:sldMkLst>
          <pc:docMk/>
          <pc:sldMk cId="3620606508" sldId="858"/>
        </pc:sldMkLst>
        <pc:spChg chg="add mod">
          <ac:chgData name="Everson Biazon" userId="53e06d6baa5d8091" providerId="LiveId" clId="{A32F563A-83EC-4053-9FE9-320E1F3B307A}" dt="2026-06-15T13:33:05.351" v="21"/>
          <ac:spMkLst>
            <pc:docMk/>
            <pc:sldMk cId="3620606508" sldId="858"/>
            <ac:spMk id="3" creationId="{34EA4FD1-983B-41D5-64E4-728C6323A9A9}"/>
          </ac:spMkLst>
        </pc:spChg>
        <pc:spChg chg="add mod">
          <ac:chgData name="Everson Biazon" userId="53e06d6baa5d8091" providerId="LiveId" clId="{A32F563A-83EC-4053-9FE9-320E1F3B307A}" dt="2026-06-15T13:33:05.351" v="21"/>
          <ac:spMkLst>
            <pc:docMk/>
            <pc:sldMk cId="3620606508" sldId="858"/>
            <ac:spMk id="7" creationId="{6CB34D47-7B1B-7E54-7E4D-12584EC400E9}"/>
          </ac:spMkLst>
        </pc:spChg>
        <pc:spChg chg="del">
          <ac:chgData name="Everson Biazon" userId="53e06d6baa5d8091" providerId="LiveId" clId="{A32F563A-83EC-4053-9FE9-320E1F3B307A}" dt="2026-06-15T13:33:04.631" v="20" actId="478"/>
          <ac:spMkLst>
            <pc:docMk/>
            <pc:sldMk cId="3620606508" sldId="858"/>
            <ac:spMk id="18" creationId="{F5C403EF-23C2-A7DD-C496-747C03B7E618}"/>
          </ac:spMkLst>
        </pc:spChg>
      </pc:sldChg>
      <pc:sldChg chg="addSp delSp modSp mod">
        <pc:chgData name="Everson Biazon" userId="53e06d6baa5d8091" providerId="LiveId" clId="{A32F563A-83EC-4053-9FE9-320E1F3B307A}" dt="2026-06-15T13:33:17.843" v="25"/>
        <pc:sldMkLst>
          <pc:docMk/>
          <pc:sldMk cId="2164700148" sldId="859"/>
        </pc:sldMkLst>
        <pc:spChg chg="add mod">
          <ac:chgData name="Everson Biazon" userId="53e06d6baa5d8091" providerId="LiveId" clId="{A32F563A-83EC-4053-9FE9-320E1F3B307A}" dt="2026-06-15T13:33:17.843" v="25"/>
          <ac:spMkLst>
            <pc:docMk/>
            <pc:sldMk cId="2164700148" sldId="859"/>
            <ac:spMk id="2" creationId="{31A45DE2-B1B0-65E9-F300-28CCD45F56E3}"/>
          </ac:spMkLst>
        </pc:spChg>
        <pc:spChg chg="add mod">
          <ac:chgData name="Everson Biazon" userId="53e06d6baa5d8091" providerId="LiveId" clId="{A32F563A-83EC-4053-9FE9-320E1F3B307A}" dt="2026-06-15T13:33:17.843" v="25"/>
          <ac:spMkLst>
            <pc:docMk/>
            <pc:sldMk cId="2164700148" sldId="859"/>
            <ac:spMk id="6" creationId="{91D90177-C5C0-B3BF-1DB1-11BE7F544E78}"/>
          </ac:spMkLst>
        </pc:spChg>
        <pc:spChg chg="del">
          <ac:chgData name="Everson Biazon" userId="53e06d6baa5d8091" providerId="LiveId" clId="{A32F563A-83EC-4053-9FE9-320E1F3B307A}" dt="2026-06-15T13:33:17.091" v="24" actId="478"/>
          <ac:spMkLst>
            <pc:docMk/>
            <pc:sldMk cId="2164700148" sldId="859"/>
            <ac:spMk id="18" creationId="{AEC8FF29-3B80-93F2-21C5-4CDBCCB81783}"/>
          </ac:spMkLst>
        </pc:spChg>
      </pc:sldChg>
      <pc:sldChg chg="addSp delSp modSp mod">
        <pc:chgData name="Everson Biazon" userId="53e06d6baa5d8091" providerId="LiveId" clId="{A32F563A-83EC-4053-9FE9-320E1F3B307A}" dt="2026-06-15T13:34:19.365" v="46"/>
        <pc:sldMkLst>
          <pc:docMk/>
          <pc:sldMk cId="3770030423" sldId="860"/>
        </pc:sldMkLst>
        <pc:spChg chg="add mod">
          <ac:chgData name="Everson Biazon" userId="53e06d6baa5d8091" providerId="LiveId" clId="{A32F563A-83EC-4053-9FE9-320E1F3B307A}" dt="2026-06-15T13:34:19.365" v="46"/>
          <ac:spMkLst>
            <pc:docMk/>
            <pc:sldMk cId="3770030423" sldId="860"/>
            <ac:spMk id="4" creationId="{4D220DF3-823C-2555-1EFF-1F3E99935157}"/>
          </ac:spMkLst>
        </pc:spChg>
        <pc:spChg chg="add mod">
          <ac:chgData name="Everson Biazon" userId="53e06d6baa5d8091" providerId="LiveId" clId="{A32F563A-83EC-4053-9FE9-320E1F3B307A}" dt="2026-06-15T13:34:19.365" v="46"/>
          <ac:spMkLst>
            <pc:docMk/>
            <pc:sldMk cId="3770030423" sldId="860"/>
            <ac:spMk id="5" creationId="{E18121E1-EE8F-33AC-C242-8464FC46B24E}"/>
          </ac:spMkLst>
        </pc:spChg>
        <pc:spChg chg="del">
          <ac:chgData name="Everson Biazon" userId="53e06d6baa5d8091" providerId="LiveId" clId="{A32F563A-83EC-4053-9FE9-320E1F3B307A}" dt="2026-06-15T13:34:18.346" v="45" actId="478"/>
          <ac:spMkLst>
            <pc:docMk/>
            <pc:sldMk cId="3770030423" sldId="860"/>
            <ac:spMk id="8" creationId="{3F610259-9A81-67B1-FA01-0B891409CDBF}"/>
          </ac:spMkLst>
        </pc:spChg>
      </pc:sldChg>
      <pc:sldChg chg="addSp delSp modSp mod">
        <pc:chgData name="Everson Biazon" userId="53e06d6baa5d8091" providerId="LiveId" clId="{A32F563A-83EC-4053-9FE9-320E1F3B307A}" dt="2026-06-15T13:34:29.958" v="48"/>
        <pc:sldMkLst>
          <pc:docMk/>
          <pc:sldMk cId="3469915311" sldId="861"/>
        </pc:sldMkLst>
        <pc:spChg chg="add mod">
          <ac:chgData name="Everson Biazon" userId="53e06d6baa5d8091" providerId="LiveId" clId="{A32F563A-83EC-4053-9FE9-320E1F3B307A}" dt="2026-06-15T13:34:29.958" v="48"/>
          <ac:spMkLst>
            <pc:docMk/>
            <pc:sldMk cId="3469915311" sldId="861"/>
            <ac:spMk id="4" creationId="{2C814BF2-46F8-5E05-C8F2-A005AFDF66E4}"/>
          </ac:spMkLst>
        </pc:spChg>
        <pc:spChg chg="add mod">
          <ac:chgData name="Everson Biazon" userId="53e06d6baa5d8091" providerId="LiveId" clId="{A32F563A-83EC-4053-9FE9-320E1F3B307A}" dt="2026-06-15T13:34:29.958" v="48"/>
          <ac:spMkLst>
            <pc:docMk/>
            <pc:sldMk cId="3469915311" sldId="861"/>
            <ac:spMk id="5" creationId="{DF0474B6-AC38-30B6-5984-D68F5B9E37E9}"/>
          </ac:spMkLst>
        </pc:spChg>
        <pc:spChg chg="del">
          <ac:chgData name="Everson Biazon" userId="53e06d6baa5d8091" providerId="LiveId" clId="{A32F563A-83EC-4053-9FE9-320E1F3B307A}" dt="2026-06-15T13:34:29.176" v="47" actId="478"/>
          <ac:spMkLst>
            <pc:docMk/>
            <pc:sldMk cId="3469915311" sldId="861"/>
            <ac:spMk id="9" creationId="{B63AA8E6-4B6F-B372-B7C4-85F991C0ECD2}"/>
          </ac:spMkLst>
        </pc:spChg>
      </pc:sldChg>
      <pc:sldChg chg="addSp delSp modSp mod">
        <pc:chgData name="Everson Biazon" userId="53e06d6baa5d8091" providerId="LiveId" clId="{A32F563A-83EC-4053-9FE9-320E1F3B307A}" dt="2026-06-15T13:34:35.455" v="50"/>
        <pc:sldMkLst>
          <pc:docMk/>
          <pc:sldMk cId="2404524591" sldId="862"/>
        </pc:sldMkLst>
        <pc:spChg chg="add mod">
          <ac:chgData name="Everson Biazon" userId="53e06d6baa5d8091" providerId="LiveId" clId="{A32F563A-83EC-4053-9FE9-320E1F3B307A}" dt="2026-06-15T13:34:35.455" v="50"/>
          <ac:spMkLst>
            <pc:docMk/>
            <pc:sldMk cId="2404524591" sldId="862"/>
            <ac:spMk id="4" creationId="{316E146D-452B-CF16-2D19-72F0001B60B1}"/>
          </ac:spMkLst>
        </pc:spChg>
        <pc:spChg chg="add mod">
          <ac:chgData name="Everson Biazon" userId="53e06d6baa5d8091" providerId="LiveId" clId="{A32F563A-83EC-4053-9FE9-320E1F3B307A}" dt="2026-06-15T13:34:35.455" v="50"/>
          <ac:spMkLst>
            <pc:docMk/>
            <pc:sldMk cId="2404524591" sldId="862"/>
            <ac:spMk id="5" creationId="{B347925D-EB92-D498-4DDA-730A5DBFCD15}"/>
          </ac:spMkLst>
        </pc:spChg>
        <pc:spChg chg="del">
          <ac:chgData name="Everson Biazon" userId="53e06d6baa5d8091" providerId="LiveId" clId="{A32F563A-83EC-4053-9FE9-320E1F3B307A}" dt="2026-06-15T13:34:34.981" v="49" actId="478"/>
          <ac:spMkLst>
            <pc:docMk/>
            <pc:sldMk cId="2404524591" sldId="862"/>
            <ac:spMk id="9" creationId="{CAEC7B17-810E-B4D7-2C61-7130824A57B9}"/>
          </ac:spMkLst>
        </pc:spChg>
      </pc:sldChg>
      <pc:sldChg chg="addSp delSp modSp mod">
        <pc:chgData name="Everson Biazon" userId="53e06d6baa5d8091" providerId="LiveId" clId="{A32F563A-83EC-4053-9FE9-320E1F3B307A}" dt="2026-06-15T13:34:39.497" v="53"/>
        <pc:sldMkLst>
          <pc:docMk/>
          <pc:sldMk cId="116345544" sldId="863"/>
        </pc:sldMkLst>
        <pc:spChg chg="add mod">
          <ac:chgData name="Everson Biazon" userId="53e06d6baa5d8091" providerId="LiveId" clId="{A32F563A-83EC-4053-9FE9-320E1F3B307A}" dt="2026-06-15T13:34:39.497" v="53"/>
          <ac:spMkLst>
            <pc:docMk/>
            <pc:sldMk cId="116345544" sldId="863"/>
            <ac:spMk id="4" creationId="{D9284288-272B-E11A-81EA-31C21898E25A}"/>
          </ac:spMkLst>
        </pc:spChg>
        <pc:spChg chg="add mod">
          <ac:chgData name="Everson Biazon" userId="53e06d6baa5d8091" providerId="LiveId" clId="{A32F563A-83EC-4053-9FE9-320E1F3B307A}" dt="2026-06-15T13:34:39.497" v="53"/>
          <ac:spMkLst>
            <pc:docMk/>
            <pc:sldMk cId="116345544" sldId="863"/>
            <ac:spMk id="5" creationId="{D3FEF32C-26C9-3E1C-145C-15DDEDB91BC2}"/>
          </ac:spMkLst>
        </pc:spChg>
        <pc:spChg chg="del mod">
          <ac:chgData name="Everson Biazon" userId="53e06d6baa5d8091" providerId="LiveId" clId="{A32F563A-83EC-4053-9FE9-320E1F3B307A}" dt="2026-06-15T13:34:38.810" v="52" actId="478"/>
          <ac:spMkLst>
            <pc:docMk/>
            <pc:sldMk cId="116345544" sldId="863"/>
            <ac:spMk id="9" creationId="{18E9A39A-D8BE-7AE1-124A-178A774168A2}"/>
          </ac:spMkLst>
        </pc:spChg>
      </pc:sldChg>
      <pc:sldChg chg="addSp delSp modSp mod">
        <pc:chgData name="Everson Biazon" userId="53e06d6baa5d8091" providerId="LiveId" clId="{A32F563A-83EC-4053-9FE9-320E1F3B307A}" dt="2026-06-15T13:34:44.442" v="55"/>
        <pc:sldMkLst>
          <pc:docMk/>
          <pc:sldMk cId="3486500891" sldId="864"/>
        </pc:sldMkLst>
        <pc:spChg chg="add mod">
          <ac:chgData name="Everson Biazon" userId="53e06d6baa5d8091" providerId="LiveId" clId="{A32F563A-83EC-4053-9FE9-320E1F3B307A}" dt="2026-06-15T13:34:44.442" v="55"/>
          <ac:spMkLst>
            <pc:docMk/>
            <pc:sldMk cId="3486500891" sldId="864"/>
            <ac:spMk id="4" creationId="{90FB1091-9CD1-C7B1-10A7-E3631EEEE5BA}"/>
          </ac:spMkLst>
        </pc:spChg>
        <pc:spChg chg="add mod">
          <ac:chgData name="Everson Biazon" userId="53e06d6baa5d8091" providerId="LiveId" clId="{A32F563A-83EC-4053-9FE9-320E1F3B307A}" dt="2026-06-15T13:34:44.442" v="55"/>
          <ac:spMkLst>
            <pc:docMk/>
            <pc:sldMk cId="3486500891" sldId="864"/>
            <ac:spMk id="5" creationId="{6D5E5505-C182-A2E9-AE39-672E66F00616}"/>
          </ac:spMkLst>
        </pc:spChg>
        <pc:spChg chg="del">
          <ac:chgData name="Everson Biazon" userId="53e06d6baa5d8091" providerId="LiveId" clId="{A32F563A-83EC-4053-9FE9-320E1F3B307A}" dt="2026-06-15T13:34:43.505" v="54" actId="478"/>
          <ac:spMkLst>
            <pc:docMk/>
            <pc:sldMk cId="3486500891" sldId="864"/>
            <ac:spMk id="8" creationId="{0074895E-4875-D22D-2BF4-DC81930F7468}"/>
          </ac:spMkLst>
        </pc:spChg>
      </pc:sldChg>
      <pc:sldChg chg="addSp delSp modSp mod">
        <pc:chgData name="Everson Biazon" userId="53e06d6baa5d8091" providerId="LiveId" clId="{A32F563A-83EC-4053-9FE9-320E1F3B307A}" dt="2026-06-15T13:34:49.574" v="57"/>
        <pc:sldMkLst>
          <pc:docMk/>
          <pc:sldMk cId="737550745" sldId="865"/>
        </pc:sldMkLst>
        <pc:spChg chg="add mod">
          <ac:chgData name="Everson Biazon" userId="53e06d6baa5d8091" providerId="LiveId" clId="{A32F563A-83EC-4053-9FE9-320E1F3B307A}" dt="2026-06-15T13:34:49.574" v="57"/>
          <ac:spMkLst>
            <pc:docMk/>
            <pc:sldMk cId="737550745" sldId="865"/>
            <ac:spMk id="4" creationId="{AC80DEF5-BEE6-B6F8-6E3B-94564E97C068}"/>
          </ac:spMkLst>
        </pc:spChg>
        <pc:spChg chg="add mod">
          <ac:chgData name="Everson Biazon" userId="53e06d6baa5d8091" providerId="LiveId" clId="{A32F563A-83EC-4053-9FE9-320E1F3B307A}" dt="2026-06-15T13:34:49.574" v="57"/>
          <ac:spMkLst>
            <pc:docMk/>
            <pc:sldMk cId="737550745" sldId="865"/>
            <ac:spMk id="5" creationId="{E182B32B-2A4D-926D-2881-2114248D74D5}"/>
          </ac:spMkLst>
        </pc:spChg>
        <pc:spChg chg="del">
          <ac:chgData name="Everson Biazon" userId="53e06d6baa5d8091" providerId="LiveId" clId="{A32F563A-83EC-4053-9FE9-320E1F3B307A}" dt="2026-06-15T13:34:48.852" v="56" actId="478"/>
          <ac:spMkLst>
            <pc:docMk/>
            <pc:sldMk cId="737550745" sldId="865"/>
            <ac:spMk id="8" creationId="{0D089571-1EA3-AF68-A73A-52048A429F27}"/>
          </ac:spMkLst>
        </pc:spChg>
      </pc:sldChg>
      <pc:sldChg chg="addSp delSp modSp mod">
        <pc:chgData name="Everson Biazon" userId="53e06d6baa5d8091" providerId="LiveId" clId="{A32F563A-83EC-4053-9FE9-320E1F3B307A}" dt="2026-06-15T13:34:56.089" v="59"/>
        <pc:sldMkLst>
          <pc:docMk/>
          <pc:sldMk cId="4009679941" sldId="866"/>
        </pc:sldMkLst>
        <pc:spChg chg="add mod">
          <ac:chgData name="Everson Biazon" userId="53e06d6baa5d8091" providerId="LiveId" clId="{A32F563A-83EC-4053-9FE9-320E1F3B307A}" dt="2026-06-15T13:34:56.089" v="59"/>
          <ac:spMkLst>
            <pc:docMk/>
            <pc:sldMk cId="4009679941" sldId="866"/>
            <ac:spMk id="4" creationId="{AB8ADB76-792C-8716-3CE6-1AD55BCD21FF}"/>
          </ac:spMkLst>
        </pc:spChg>
        <pc:spChg chg="add mod">
          <ac:chgData name="Everson Biazon" userId="53e06d6baa5d8091" providerId="LiveId" clId="{A32F563A-83EC-4053-9FE9-320E1F3B307A}" dt="2026-06-15T13:34:56.089" v="59"/>
          <ac:spMkLst>
            <pc:docMk/>
            <pc:sldMk cId="4009679941" sldId="866"/>
            <ac:spMk id="5" creationId="{7BC99603-556B-1473-51C1-CA4C53C3D286}"/>
          </ac:spMkLst>
        </pc:spChg>
        <pc:spChg chg="del">
          <ac:chgData name="Everson Biazon" userId="53e06d6baa5d8091" providerId="LiveId" clId="{A32F563A-83EC-4053-9FE9-320E1F3B307A}" dt="2026-06-15T13:34:55.563" v="58" actId="478"/>
          <ac:spMkLst>
            <pc:docMk/>
            <pc:sldMk cId="4009679941" sldId="866"/>
            <ac:spMk id="7" creationId="{B54C5D73-1BB8-CB50-E9FF-11A2AB31CDD5}"/>
          </ac:spMkLst>
        </pc:spChg>
      </pc:sldChg>
      <pc:sldChg chg="addSp delSp modSp mod">
        <pc:chgData name="Everson Biazon" userId="53e06d6baa5d8091" providerId="LiveId" clId="{A32F563A-83EC-4053-9FE9-320E1F3B307A}" dt="2026-06-15T13:35:01.156" v="61"/>
        <pc:sldMkLst>
          <pc:docMk/>
          <pc:sldMk cId="1594094400" sldId="868"/>
        </pc:sldMkLst>
        <pc:spChg chg="add mod">
          <ac:chgData name="Everson Biazon" userId="53e06d6baa5d8091" providerId="LiveId" clId="{A32F563A-83EC-4053-9FE9-320E1F3B307A}" dt="2026-06-15T13:35:01.156" v="61"/>
          <ac:spMkLst>
            <pc:docMk/>
            <pc:sldMk cId="1594094400" sldId="868"/>
            <ac:spMk id="4" creationId="{7684F435-1B0E-D137-059A-8513CC8E06C1}"/>
          </ac:spMkLst>
        </pc:spChg>
        <pc:spChg chg="add mod">
          <ac:chgData name="Everson Biazon" userId="53e06d6baa5d8091" providerId="LiveId" clId="{A32F563A-83EC-4053-9FE9-320E1F3B307A}" dt="2026-06-15T13:35:01.156" v="61"/>
          <ac:spMkLst>
            <pc:docMk/>
            <pc:sldMk cId="1594094400" sldId="868"/>
            <ac:spMk id="5" creationId="{D22273B3-E672-F8EB-833D-29B0FE897F4D}"/>
          </ac:spMkLst>
        </pc:spChg>
        <pc:spChg chg="del">
          <ac:chgData name="Everson Biazon" userId="53e06d6baa5d8091" providerId="LiveId" clId="{A32F563A-83EC-4053-9FE9-320E1F3B307A}" dt="2026-06-15T13:35:00.449" v="60" actId="478"/>
          <ac:spMkLst>
            <pc:docMk/>
            <pc:sldMk cId="1594094400" sldId="868"/>
            <ac:spMk id="7" creationId="{5C8D564A-AC17-6453-A60D-E6D9E8094291}"/>
          </ac:spMkLst>
        </pc:spChg>
      </pc:sldChg>
      <pc:sldChg chg="addSp delSp modSp mod">
        <pc:chgData name="Everson Biazon" userId="53e06d6baa5d8091" providerId="LiveId" clId="{A32F563A-83EC-4053-9FE9-320E1F3B307A}" dt="2026-06-15T13:35:05.639" v="63"/>
        <pc:sldMkLst>
          <pc:docMk/>
          <pc:sldMk cId="3487803563" sldId="869"/>
        </pc:sldMkLst>
        <pc:spChg chg="add mod">
          <ac:chgData name="Everson Biazon" userId="53e06d6baa5d8091" providerId="LiveId" clId="{A32F563A-83EC-4053-9FE9-320E1F3B307A}" dt="2026-06-15T13:35:05.639" v="63"/>
          <ac:spMkLst>
            <pc:docMk/>
            <pc:sldMk cId="3487803563" sldId="869"/>
            <ac:spMk id="4" creationId="{7F7C2D75-86C8-1057-E1F7-AFF76BB68CAA}"/>
          </ac:spMkLst>
        </pc:spChg>
        <pc:spChg chg="add mod">
          <ac:chgData name="Everson Biazon" userId="53e06d6baa5d8091" providerId="LiveId" clId="{A32F563A-83EC-4053-9FE9-320E1F3B307A}" dt="2026-06-15T13:35:05.639" v="63"/>
          <ac:spMkLst>
            <pc:docMk/>
            <pc:sldMk cId="3487803563" sldId="869"/>
            <ac:spMk id="5" creationId="{650DFE5F-67C9-97DD-0168-DDAD675AFDA2}"/>
          </ac:spMkLst>
        </pc:spChg>
        <pc:spChg chg="del">
          <ac:chgData name="Everson Biazon" userId="53e06d6baa5d8091" providerId="LiveId" clId="{A32F563A-83EC-4053-9FE9-320E1F3B307A}" dt="2026-06-15T13:35:05.175" v="62" actId="478"/>
          <ac:spMkLst>
            <pc:docMk/>
            <pc:sldMk cId="3487803563" sldId="869"/>
            <ac:spMk id="7" creationId="{4E1EA447-A505-D789-919C-C6F9BCA47949}"/>
          </ac:spMkLst>
        </pc:spChg>
      </pc:sldChg>
      <pc:sldChg chg="addSp delSp modSp mod">
        <pc:chgData name="Everson Biazon" userId="53e06d6baa5d8091" providerId="LiveId" clId="{A32F563A-83EC-4053-9FE9-320E1F3B307A}" dt="2026-06-15T13:35:13.689" v="65"/>
        <pc:sldMkLst>
          <pc:docMk/>
          <pc:sldMk cId="643934996" sldId="870"/>
        </pc:sldMkLst>
        <pc:spChg chg="add mod">
          <ac:chgData name="Everson Biazon" userId="53e06d6baa5d8091" providerId="LiveId" clId="{A32F563A-83EC-4053-9FE9-320E1F3B307A}" dt="2026-06-15T13:35:13.689" v="65"/>
          <ac:spMkLst>
            <pc:docMk/>
            <pc:sldMk cId="643934996" sldId="870"/>
            <ac:spMk id="4" creationId="{496A775B-CBF2-BD3E-E0F4-78F4827537F5}"/>
          </ac:spMkLst>
        </pc:spChg>
        <pc:spChg chg="add mod">
          <ac:chgData name="Everson Biazon" userId="53e06d6baa5d8091" providerId="LiveId" clId="{A32F563A-83EC-4053-9FE9-320E1F3B307A}" dt="2026-06-15T13:35:13.689" v="65"/>
          <ac:spMkLst>
            <pc:docMk/>
            <pc:sldMk cId="643934996" sldId="870"/>
            <ac:spMk id="5" creationId="{25FD6F6F-AD45-6630-C337-FE09E010DE7C}"/>
          </ac:spMkLst>
        </pc:spChg>
        <pc:spChg chg="del">
          <ac:chgData name="Everson Biazon" userId="53e06d6baa5d8091" providerId="LiveId" clId="{A32F563A-83EC-4053-9FE9-320E1F3B307A}" dt="2026-06-15T13:35:12.973" v="64" actId="478"/>
          <ac:spMkLst>
            <pc:docMk/>
            <pc:sldMk cId="643934996" sldId="870"/>
            <ac:spMk id="6" creationId="{88FE4EB9-D2E0-32D5-C4DC-17AE62064EC4}"/>
          </ac:spMkLst>
        </pc:spChg>
      </pc:sldChg>
      <pc:sldChg chg="addSp delSp modSp mod">
        <pc:chgData name="Everson Biazon" userId="53e06d6baa5d8091" providerId="LiveId" clId="{A32F563A-83EC-4053-9FE9-320E1F3B307A}" dt="2026-06-15T13:35:21.207" v="67"/>
        <pc:sldMkLst>
          <pc:docMk/>
          <pc:sldMk cId="2980843047" sldId="871"/>
        </pc:sldMkLst>
        <pc:spChg chg="add mod">
          <ac:chgData name="Everson Biazon" userId="53e06d6baa5d8091" providerId="LiveId" clId="{A32F563A-83EC-4053-9FE9-320E1F3B307A}" dt="2026-06-15T13:35:21.207" v="67"/>
          <ac:spMkLst>
            <pc:docMk/>
            <pc:sldMk cId="2980843047" sldId="871"/>
            <ac:spMk id="4" creationId="{85E41AB5-14BA-E323-EB25-93D27D04962B}"/>
          </ac:spMkLst>
        </pc:spChg>
        <pc:spChg chg="add mod">
          <ac:chgData name="Everson Biazon" userId="53e06d6baa5d8091" providerId="LiveId" clId="{A32F563A-83EC-4053-9FE9-320E1F3B307A}" dt="2026-06-15T13:35:21.207" v="67"/>
          <ac:spMkLst>
            <pc:docMk/>
            <pc:sldMk cId="2980843047" sldId="871"/>
            <ac:spMk id="5" creationId="{1141B56C-D95C-5415-B72D-4CB0FB8CC25F}"/>
          </ac:spMkLst>
        </pc:spChg>
        <pc:spChg chg="del">
          <ac:chgData name="Everson Biazon" userId="53e06d6baa5d8091" providerId="LiveId" clId="{A32F563A-83EC-4053-9FE9-320E1F3B307A}" dt="2026-06-15T13:35:20.499" v="66" actId="478"/>
          <ac:spMkLst>
            <pc:docMk/>
            <pc:sldMk cId="2980843047" sldId="871"/>
            <ac:spMk id="6" creationId="{F4DDF20C-46D2-241F-0197-7362ADC191E5}"/>
          </ac:spMkLst>
        </pc:spChg>
      </pc:sldChg>
      <pc:sldChg chg="addSp delSp modSp mod">
        <pc:chgData name="Everson Biazon" userId="53e06d6baa5d8091" providerId="LiveId" clId="{A32F563A-83EC-4053-9FE9-320E1F3B307A}" dt="2026-06-15T13:35:25.280" v="69"/>
        <pc:sldMkLst>
          <pc:docMk/>
          <pc:sldMk cId="1397154345" sldId="872"/>
        </pc:sldMkLst>
        <pc:spChg chg="add mod">
          <ac:chgData name="Everson Biazon" userId="53e06d6baa5d8091" providerId="LiveId" clId="{A32F563A-83EC-4053-9FE9-320E1F3B307A}" dt="2026-06-15T13:35:25.280" v="69"/>
          <ac:spMkLst>
            <pc:docMk/>
            <pc:sldMk cId="1397154345" sldId="872"/>
            <ac:spMk id="4" creationId="{190B1102-6D87-EFEA-5E7D-AAC4522FE9B8}"/>
          </ac:spMkLst>
        </pc:spChg>
        <pc:spChg chg="add mod">
          <ac:chgData name="Everson Biazon" userId="53e06d6baa5d8091" providerId="LiveId" clId="{A32F563A-83EC-4053-9FE9-320E1F3B307A}" dt="2026-06-15T13:35:25.280" v="69"/>
          <ac:spMkLst>
            <pc:docMk/>
            <pc:sldMk cId="1397154345" sldId="872"/>
            <ac:spMk id="5" creationId="{09EFF4C3-880F-AA5F-D9D8-8E1342328607}"/>
          </ac:spMkLst>
        </pc:spChg>
        <pc:spChg chg="del">
          <ac:chgData name="Everson Biazon" userId="53e06d6baa5d8091" providerId="LiveId" clId="{A32F563A-83EC-4053-9FE9-320E1F3B307A}" dt="2026-06-15T13:35:24.811" v="68" actId="478"/>
          <ac:spMkLst>
            <pc:docMk/>
            <pc:sldMk cId="1397154345" sldId="872"/>
            <ac:spMk id="6" creationId="{B12CDD3E-CA82-909D-6F9F-A6CB9F64505C}"/>
          </ac:spMkLst>
        </pc:spChg>
      </pc:sldChg>
      <pc:sldChg chg="addSp delSp modSp mod">
        <pc:chgData name="Everson Biazon" userId="53e06d6baa5d8091" providerId="LiveId" clId="{A32F563A-83EC-4053-9FE9-320E1F3B307A}" dt="2026-06-15T13:35:30.110" v="71"/>
        <pc:sldMkLst>
          <pc:docMk/>
          <pc:sldMk cId="1775622935" sldId="873"/>
        </pc:sldMkLst>
        <pc:spChg chg="add mod">
          <ac:chgData name="Everson Biazon" userId="53e06d6baa5d8091" providerId="LiveId" clId="{A32F563A-83EC-4053-9FE9-320E1F3B307A}" dt="2026-06-15T13:35:30.110" v="71"/>
          <ac:spMkLst>
            <pc:docMk/>
            <pc:sldMk cId="1775622935" sldId="873"/>
            <ac:spMk id="4" creationId="{2FE78BE1-335B-77B2-DF86-52ADDB368B34}"/>
          </ac:spMkLst>
        </pc:spChg>
        <pc:spChg chg="add mod">
          <ac:chgData name="Everson Biazon" userId="53e06d6baa5d8091" providerId="LiveId" clId="{A32F563A-83EC-4053-9FE9-320E1F3B307A}" dt="2026-06-15T13:35:30.110" v="71"/>
          <ac:spMkLst>
            <pc:docMk/>
            <pc:sldMk cId="1775622935" sldId="873"/>
            <ac:spMk id="5" creationId="{823C2D29-923E-D515-B45D-EFF04D2959AA}"/>
          </ac:spMkLst>
        </pc:spChg>
        <pc:spChg chg="del">
          <ac:chgData name="Everson Biazon" userId="53e06d6baa5d8091" providerId="LiveId" clId="{A32F563A-83EC-4053-9FE9-320E1F3B307A}" dt="2026-06-15T13:35:29.438" v="70" actId="478"/>
          <ac:spMkLst>
            <pc:docMk/>
            <pc:sldMk cId="1775622935" sldId="873"/>
            <ac:spMk id="6" creationId="{7DF25AF0-CE1B-C12A-0025-1F88626F4262}"/>
          </ac:spMkLst>
        </pc:spChg>
      </pc:sldChg>
      <pc:sldChg chg="addSp delSp modSp mod">
        <pc:chgData name="Everson Biazon" userId="53e06d6baa5d8091" providerId="LiveId" clId="{A32F563A-83EC-4053-9FE9-320E1F3B307A}" dt="2026-06-15T13:35:37.737" v="73"/>
        <pc:sldMkLst>
          <pc:docMk/>
          <pc:sldMk cId="1574914245" sldId="874"/>
        </pc:sldMkLst>
        <pc:spChg chg="add mod">
          <ac:chgData name="Everson Biazon" userId="53e06d6baa5d8091" providerId="LiveId" clId="{A32F563A-83EC-4053-9FE9-320E1F3B307A}" dt="2026-06-15T13:35:37.737" v="73"/>
          <ac:spMkLst>
            <pc:docMk/>
            <pc:sldMk cId="1574914245" sldId="874"/>
            <ac:spMk id="4" creationId="{ED1B9CBE-67A5-55E3-5AD2-D7C8CE251DCA}"/>
          </ac:spMkLst>
        </pc:spChg>
        <pc:spChg chg="add mod">
          <ac:chgData name="Everson Biazon" userId="53e06d6baa5d8091" providerId="LiveId" clId="{A32F563A-83EC-4053-9FE9-320E1F3B307A}" dt="2026-06-15T13:35:37.737" v="73"/>
          <ac:spMkLst>
            <pc:docMk/>
            <pc:sldMk cId="1574914245" sldId="874"/>
            <ac:spMk id="5" creationId="{C775D8BE-CC9D-478F-DC58-85B148443C0A}"/>
          </ac:spMkLst>
        </pc:spChg>
        <pc:spChg chg="del">
          <ac:chgData name="Everson Biazon" userId="53e06d6baa5d8091" providerId="LiveId" clId="{A32F563A-83EC-4053-9FE9-320E1F3B307A}" dt="2026-06-15T13:35:36.893" v="72" actId="478"/>
          <ac:spMkLst>
            <pc:docMk/>
            <pc:sldMk cId="1574914245" sldId="874"/>
            <ac:spMk id="6" creationId="{12E156AC-2436-2601-6F12-CDF8AB121B5D}"/>
          </ac:spMkLst>
        </pc:spChg>
      </pc:sldChg>
      <pc:sldChg chg="addSp delSp modSp mod">
        <pc:chgData name="Everson Biazon" userId="53e06d6baa5d8091" providerId="LiveId" clId="{A32F563A-83EC-4053-9FE9-320E1F3B307A}" dt="2026-06-15T13:35:42.607" v="75"/>
        <pc:sldMkLst>
          <pc:docMk/>
          <pc:sldMk cId="3409685613" sldId="875"/>
        </pc:sldMkLst>
        <pc:spChg chg="add mod">
          <ac:chgData name="Everson Biazon" userId="53e06d6baa5d8091" providerId="LiveId" clId="{A32F563A-83EC-4053-9FE9-320E1F3B307A}" dt="2026-06-15T13:35:42.607" v="75"/>
          <ac:spMkLst>
            <pc:docMk/>
            <pc:sldMk cId="3409685613" sldId="875"/>
            <ac:spMk id="4" creationId="{BC95F9CC-3F12-BCEB-A943-EF13F0655E1D}"/>
          </ac:spMkLst>
        </pc:spChg>
        <pc:spChg chg="add mod">
          <ac:chgData name="Everson Biazon" userId="53e06d6baa5d8091" providerId="LiveId" clId="{A32F563A-83EC-4053-9FE9-320E1F3B307A}" dt="2026-06-15T13:35:42.607" v="75"/>
          <ac:spMkLst>
            <pc:docMk/>
            <pc:sldMk cId="3409685613" sldId="875"/>
            <ac:spMk id="5" creationId="{D3A93D62-6C77-6F40-D2C5-A50A8AEC184C}"/>
          </ac:spMkLst>
        </pc:spChg>
        <pc:spChg chg="del">
          <ac:chgData name="Everson Biazon" userId="53e06d6baa5d8091" providerId="LiveId" clId="{A32F563A-83EC-4053-9FE9-320E1F3B307A}" dt="2026-06-15T13:35:41.776" v="74" actId="478"/>
          <ac:spMkLst>
            <pc:docMk/>
            <pc:sldMk cId="3409685613" sldId="875"/>
            <ac:spMk id="6" creationId="{44058C44-EA42-013B-4121-58D17DE2BC1B}"/>
          </ac:spMkLst>
        </pc:spChg>
      </pc:sldChg>
      <pc:sldChg chg="addSp delSp modSp mod">
        <pc:chgData name="Everson Biazon" userId="53e06d6baa5d8091" providerId="LiveId" clId="{A32F563A-83EC-4053-9FE9-320E1F3B307A}" dt="2026-06-15T13:36:40.241" v="86"/>
        <pc:sldMkLst>
          <pc:docMk/>
          <pc:sldMk cId="3157890968" sldId="876"/>
        </pc:sldMkLst>
        <pc:spChg chg="add mod">
          <ac:chgData name="Everson Biazon" userId="53e06d6baa5d8091" providerId="LiveId" clId="{A32F563A-83EC-4053-9FE9-320E1F3B307A}" dt="2026-06-15T13:36:40.241" v="86"/>
          <ac:spMkLst>
            <pc:docMk/>
            <pc:sldMk cId="3157890968" sldId="876"/>
            <ac:spMk id="4" creationId="{686BAD01-3B5E-034C-3F88-C91DDEC33ADB}"/>
          </ac:spMkLst>
        </pc:spChg>
        <pc:spChg chg="add mod">
          <ac:chgData name="Everson Biazon" userId="53e06d6baa5d8091" providerId="LiveId" clId="{A32F563A-83EC-4053-9FE9-320E1F3B307A}" dt="2026-06-15T13:36:40.241" v="86"/>
          <ac:spMkLst>
            <pc:docMk/>
            <pc:sldMk cId="3157890968" sldId="876"/>
            <ac:spMk id="5" creationId="{978477C3-6B5E-76C7-31B3-B99752476145}"/>
          </ac:spMkLst>
        </pc:spChg>
        <pc:spChg chg="del">
          <ac:chgData name="Everson Biazon" userId="53e06d6baa5d8091" providerId="LiveId" clId="{A32F563A-83EC-4053-9FE9-320E1F3B307A}" dt="2026-06-15T13:36:39.494" v="85" actId="478"/>
          <ac:spMkLst>
            <pc:docMk/>
            <pc:sldMk cId="3157890968" sldId="876"/>
            <ac:spMk id="6" creationId="{D8715B25-8D54-2A20-6A41-A0ABA30872A0}"/>
          </ac:spMkLst>
        </pc:spChg>
      </pc:sldChg>
      <pc:sldChg chg="addSp delSp modSp mod">
        <pc:chgData name="Everson Biazon" userId="53e06d6baa5d8091" providerId="LiveId" clId="{A32F563A-83EC-4053-9FE9-320E1F3B307A}" dt="2026-06-15T13:36:09.188" v="81" actId="6549"/>
        <pc:sldMkLst>
          <pc:docMk/>
          <pc:sldMk cId="758799043" sldId="877"/>
        </pc:sldMkLst>
        <pc:spChg chg="add mod">
          <ac:chgData name="Everson Biazon" userId="53e06d6baa5d8091" providerId="LiveId" clId="{A32F563A-83EC-4053-9FE9-320E1F3B307A}" dt="2026-06-15T13:35:48.633" v="77"/>
          <ac:spMkLst>
            <pc:docMk/>
            <pc:sldMk cId="758799043" sldId="877"/>
            <ac:spMk id="4" creationId="{4BED7862-7D53-8D7A-155F-D31F8B4F0772}"/>
          </ac:spMkLst>
        </pc:spChg>
        <pc:spChg chg="add mod">
          <ac:chgData name="Everson Biazon" userId="53e06d6baa5d8091" providerId="LiveId" clId="{A32F563A-83EC-4053-9FE9-320E1F3B307A}" dt="2026-06-15T13:35:48.633" v="77"/>
          <ac:spMkLst>
            <pc:docMk/>
            <pc:sldMk cId="758799043" sldId="877"/>
            <ac:spMk id="5" creationId="{A52E8174-7936-8739-EAD9-C876A3301E0A}"/>
          </ac:spMkLst>
        </pc:spChg>
        <pc:spChg chg="del">
          <ac:chgData name="Everson Biazon" userId="53e06d6baa5d8091" providerId="LiveId" clId="{A32F563A-83EC-4053-9FE9-320E1F3B307A}" dt="2026-06-15T13:35:48.115" v="76" actId="478"/>
          <ac:spMkLst>
            <pc:docMk/>
            <pc:sldMk cId="758799043" sldId="877"/>
            <ac:spMk id="6" creationId="{CD5B495A-A6A5-E9D8-1D2A-E43F1EB536F0}"/>
          </ac:spMkLst>
        </pc:spChg>
        <pc:spChg chg="mod">
          <ac:chgData name="Everson Biazon" userId="53e06d6baa5d8091" providerId="LiveId" clId="{A32F563A-83EC-4053-9FE9-320E1F3B307A}" dt="2026-06-15T13:36:09.188" v="81" actId="6549"/>
          <ac:spMkLst>
            <pc:docMk/>
            <pc:sldMk cId="758799043" sldId="877"/>
            <ac:spMk id="23" creationId="{00000000-0000-0000-0000-000000000000}"/>
          </ac:spMkLst>
        </pc:spChg>
      </pc:sldChg>
      <pc:sldChg chg="addSp delSp modSp mod">
        <pc:chgData name="Everson Biazon" userId="53e06d6baa5d8091" providerId="LiveId" clId="{A32F563A-83EC-4053-9FE9-320E1F3B307A}" dt="2026-06-15T13:32:39.169" v="11"/>
        <pc:sldMkLst>
          <pc:docMk/>
          <pc:sldMk cId="217600556" sldId="878"/>
        </pc:sldMkLst>
        <pc:spChg chg="add mod">
          <ac:chgData name="Everson Biazon" userId="53e06d6baa5d8091" providerId="LiveId" clId="{A32F563A-83EC-4053-9FE9-320E1F3B307A}" dt="2026-06-15T13:32:39.169" v="11"/>
          <ac:spMkLst>
            <pc:docMk/>
            <pc:sldMk cId="217600556" sldId="878"/>
            <ac:spMk id="5" creationId="{33716CC0-4297-B86C-00EE-CA3DD7AB8DC1}"/>
          </ac:spMkLst>
        </pc:spChg>
        <pc:spChg chg="add mod">
          <ac:chgData name="Everson Biazon" userId="53e06d6baa5d8091" providerId="LiveId" clId="{A32F563A-83EC-4053-9FE9-320E1F3B307A}" dt="2026-06-15T13:32:39.169" v="11"/>
          <ac:spMkLst>
            <pc:docMk/>
            <pc:sldMk cId="217600556" sldId="878"/>
            <ac:spMk id="7" creationId="{25A622F6-C6C3-E829-D2F0-26F09A55AA9F}"/>
          </ac:spMkLst>
        </pc:spChg>
        <pc:spChg chg="del">
          <ac:chgData name="Everson Biazon" userId="53e06d6baa5d8091" providerId="LiveId" clId="{A32F563A-83EC-4053-9FE9-320E1F3B307A}" dt="2026-06-15T13:32:38.494" v="10" actId="478"/>
          <ac:spMkLst>
            <pc:docMk/>
            <pc:sldMk cId="217600556" sldId="878"/>
            <ac:spMk id="18" creationId="{811BA8D6-0EB0-BAF6-1504-1703305A338E}"/>
          </ac:spMkLst>
        </pc:spChg>
      </pc:sldChg>
      <pc:sldChg chg="addSp delSp modSp mod">
        <pc:chgData name="Everson Biazon" userId="53e06d6baa5d8091" providerId="LiveId" clId="{A32F563A-83EC-4053-9FE9-320E1F3B307A}" dt="2026-06-15T13:33:23.506" v="27"/>
        <pc:sldMkLst>
          <pc:docMk/>
          <pc:sldMk cId="3214995477" sldId="879"/>
        </pc:sldMkLst>
        <pc:spChg chg="add mod">
          <ac:chgData name="Everson Biazon" userId="53e06d6baa5d8091" providerId="LiveId" clId="{A32F563A-83EC-4053-9FE9-320E1F3B307A}" dt="2026-06-15T13:33:23.506" v="27"/>
          <ac:spMkLst>
            <pc:docMk/>
            <pc:sldMk cId="3214995477" sldId="879"/>
            <ac:spMk id="5" creationId="{B3F9444D-85DC-C59C-6998-4A73C96D944E}"/>
          </ac:spMkLst>
        </pc:spChg>
        <pc:spChg chg="add mod">
          <ac:chgData name="Everson Biazon" userId="53e06d6baa5d8091" providerId="LiveId" clId="{A32F563A-83EC-4053-9FE9-320E1F3B307A}" dt="2026-06-15T13:33:23.506" v="27"/>
          <ac:spMkLst>
            <pc:docMk/>
            <pc:sldMk cId="3214995477" sldId="879"/>
            <ac:spMk id="6" creationId="{8F9C3FBB-E5D0-E809-5863-6AA3B2B67D93}"/>
          </ac:spMkLst>
        </pc:spChg>
        <pc:spChg chg="del">
          <ac:chgData name="Everson Biazon" userId="53e06d6baa5d8091" providerId="LiveId" clId="{A32F563A-83EC-4053-9FE9-320E1F3B307A}" dt="2026-06-15T13:33:23.035" v="26" actId="478"/>
          <ac:spMkLst>
            <pc:docMk/>
            <pc:sldMk cId="3214995477" sldId="879"/>
            <ac:spMk id="18" creationId="{811BA8D6-0EB0-BAF6-1504-1703305A338E}"/>
          </ac:spMkLst>
        </pc:spChg>
      </pc:sldChg>
      <pc:sldChg chg="addSp delSp modSp mod">
        <pc:chgData name="Everson Biazon" userId="53e06d6baa5d8091" providerId="LiveId" clId="{A32F563A-83EC-4053-9FE9-320E1F3B307A}" dt="2026-06-15T13:33:29.244" v="29"/>
        <pc:sldMkLst>
          <pc:docMk/>
          <pc:sldMk cId="4076796263" sldId="880"/>
        </pc:sldMkLst>
        <pc:spChg chg="add mod">
          <ac:chgData name="Everson Biazon" userId="53e06d6baa5d8091" providerId="LiveId" clId="{A32F563A-83EC-4053-9FE9-320E1F3B307A}" dt="2026-06-15T13:33:29.244" v="29"/>
          <ac:spMkLst>
            <pc:docMk/>
            <pc:sldMk cId="4076796263" sldId="880"/>
            <ac:spMk id="5" creationId="{978A5C62-9E4B-E9C5-46FB-236B986DFCAC}"/>
          </ac:spMkLst>
        </pc:spChg>
        <pc:spChg chg="add mod">
          <ac:chgData name="Everson Biazon" userId="53e06d6baa5d8091" providerId="LiveId" clId="{A32F563A-83EC-4053-9FE9-320E1F3B307A}" dt="2026-06-15T13:33:29.244" v="29"/>
          <ac:spMkLst>
            <pc:docMk/>
            <pc:sldMk cId="4076796263" sldId="880"/>
            <ac:spMk id="6" creationId="{C8D0CF7E-F402-309A-CF41-46785166E8CA}"/>
          </ac:spMkLst>
        </pc:spChg>
        <pc:spChg chg="del">
          <ac:chgData name="Everson Biazon" userId="53e06d6baa5d8091" providerId="LiveId" clId="{A32F563A-83EC-4053-9FE9-320E1F3B307A}" dt="2026-06-15T13:33:28.763" v="28" actId="478"/>
          <ac:spMkLst>
            <pc:docMk/>
            <pc:sldMk cId="4076796263" sldId="880"/>
            <ac:spMk id="18" creationId="{811BA8D6-0EB0-BAF6-1504-1703305A338E}"/>
          </ac:spMkLst>
        </pc:spChg>
      </pc:sldChg>
      <pc:sldChg chg="addSp delSp modSp mod">
        <pc:chgData name="Everson Biazon" userId="53e06d6baa5d8091" providerId="LiveId" clId="{A32F563A-83EC-4053-9FE9-320E1F3B307A}" dt="2026-06-15T13:38:22.427" v="111"/>
        <pc:sldMkLst>
          <pc:docMk/>
          <pc:sldMk cId="1302182502" sldId="882"/>
        </pc:sldMkLst>
        <pc:spChg chg="del mod">
          <ac:chgData name="Everson Biazon" userId="53e06d6baa5d8091" providerId="LiveId" clId="{A32F563A-83EC-4053-9FE9-320E1F3B307A}" dt="2026-06-15T13:38:18.722" v="109" actId="478"/>
          <ac:spMkLst>
            <pc:docMk/>
            <pc:sldMk cId="1302182502" sldId="882"/>
            <ac:spMk id="2" creationId="{F9D47465-B2B9-C804-8C08-E45FB9C326DC}"/>
          </ac:spMkLst>
        </pc:spChg>
        <pc:spChg chg="add del mod">
          <ac:chgData name="Everson Biazon" userId="53e06d6baa5d8091" providerId="LiveId" clId="{A32F563A-83EC-4053-9FE9-320E1F3B307A}" dt="2026-06-15T13:38:18.722" v="109" actId="478"/>
          <ac:spMkLst>
            <pc:docMk/>
            <pc:sldMk cId="1302182502" sldId="882"/>
            <ac:spMk id="3" creationId="{07E65CFB-96D4-CC1B-2B44-75E4590060D1}"/>
          </ac:spMkLst>
        </pc:spChg>
        <pc:spChg chg="add del mod">
          <ac:chgData name="Everson Biazon" userId="53e06d6baa5d8091" providerId="LiveId" clId="{A32F563A-83EC-4053-9FE9-320E1F3B307A}" dt="2026-06-15T13:38:21.440" v="110" actId="478"/>
          <ac:spMkLst>
            <pc:docMk/>
            <pc:sldMk cId="1302182502" sldId="882"/>
            <ac:spMk id="4" creationId="{78CE8376-A6B9-6B87-F82D-75A27A5C6CFF}"/>
          </ac:spMkLst>
        </pc:spChg>
        <pc:spChg chg="add mod">
          <ac:chgData name="Everson Biazon" userId="53e06d6baa5d8091" providerId="LiveId" clId="{A32F563A-83EC-4053-9FE9-320E1F3B307A}" dt="2026-06-15T13:38:22.427" v="111"/>
          <ac:spMkLst>
            <pc:docMk/>
            <pc:sldMk cId="1302182502" sldId="882"/>
            <ac:spMk id="5" creationId="{8B2EE0D2-91EE-929B-614B-27D08801D582}"/>
          </ac:spMkLst>
        </pc:spChg>
        <pc:spChg chg="del">
          <ac:chgData name="Everson Biazon" userId="53e06d6baa5d8091" providerId="LiveId" clId="{A32F563A-83EC-4053-9FE9-320E1F3B307A}" dt="2026-06-15T13:37:03.476" v="93" actId="478"/>
          <ac:spMkLst>
            <pc:docMk/>
            <pc:sldMk cId="1302182502" sldId="882"/>
            <ac:spMk id="7" creationId="{D36C8ED7-C18E-DB69-E119-E11AB5E819F5}"/>
          </ac:spMkLst>
        </pc:spChg>
        <pc:spChg chg="add mod">
          <ac:chgData name="Everson Biazon" userId="53e06d6baa5d8091" providerId="LiveId" clId="{A32F563A-83EC-4053-9FE9-320E1F3B307A}" dt="2026-06-15T13:38:22.427" v="111"/>
          <ac:spMkLst>
            <pc:docMk/>
            <pc:sldMk cId="1302182502" sldId="882"/>
            <ac:spMk id="8" creationId="{0384641E-47FC-9CC4-EE0C-949B366292C8}"/>
          </ac:spMkLst>
        </pc:spChg>
        <pc:spChg chg="del mod">
          <ac:chgData name="Everson Biazon" userId="53e06d6baa5d8091" providerId="LiveId" clId="{A32F563A-83EC-4053-9FE9-320E1F3B307A}" dt="2026-06-15T13:38:18.722" v="109" actId="478"/>
          <ac:spMkLst>
            <pc:docMk/>
            <pc:sldMk cId="1302182502" sldId="882"/>
            <ac:spMk id="17" creationId="{2B6A9BA7-A2D9-ED0F-2133-9E3D4D64126A}"/>
          </ac:spMkLst>
        </pc:spChg>
        <pc:spChg chg="del mod">
          <ac:chgData name="Everson Biazon" userId="53e06d6baa5d8091" providerId="LiveId" clId="{A32F563A-83EC-4053-9FE9-320E1F3B307A}" dt="2026-06-15T13:38:18.722" v="109" actId="478"/>
          <ac:spMkLst>
            <pc:docMk/>
            <pc:sldMk cId="1302182502" sldId="882"/>
            <ac:spMk id="21" creationId="{226EC164-8F56-E5B4-473E-D2F2C0A22193}"/>
          </ac:spMkLst>
        </pc:spChg>
        <pc:spChg chg="del">
          <ac:chgData name="Everson Biazon" userId="53e06d6baa5d8091" providerId="LiveId" clId="{A32F563A-83EC-4053-9FE9-320E1F3B307A}" dt="2026-06-15T13:38:18.722" v="109" actId="478"/>
          <ac:spMkLst>
            <pc:docMk/>
            <pc:sldMk cId="1302182502" sldId="882"/>
            <ac:spMk id="23" creationId="{00000000-0000-0000-0000-000000000000}"/>
          </ac:spMkLst>
        </pc:spChg>
      </pc:sldChg>
      <pc:sldChg chg="addSp delSp modSp del mod">
        <pc:chgData name="Everson Biazon" userId="53e06d6baa5d8091" providerId="LiveId" clId="{A32F563A-83EC-4053-9FE9-320E1F3B307A}" dt="2026-06-15T13:37:33.283" v="105" actId="47"/>
        <pc:sldMkLst>
          <pc:docMk/>
          <pc:sldMk cId="134820862" sldId="901"/>
        </pc:sldMkLst>
        <pc:spChg chg="add mod">
          <ac:chgData name="Everson Biazon" userId="53e06d6baa5d8091" providerId="LiveId" clId="{A32F563A-83EC-4053-9FE9-320E1F3B307A}" dt="2026-06-15T13:37:12.533" v="96"/>
          <ac:spMkLst>
            <pc:docMk/>
            <pc:sldMk cId="134820862" sldId="901"/>
            <ac:spMk id="3" creationId="{22EC642A-1468-B07C-ADE0-092C8D2BB5BE}"/>
          </ac:spMkLst>
        </pc:spChg>
        <pc:spChg chg="add mod">
          <ac:chgData name="Everson Biazon" userId="53e06d6baa5d8091" providerId="LiveId" clId="{A32F563A-83EC-4053-9FE9-320E1F3B307A}" dt="2026-06-15T13:37:12.533" v="96"/>
          <ac:spMkLst>
            <pc:docMk/>
            <pc:sldMk cId="134820862" sldId="901"/>
            <ac:spMk id="4" creationId="{70814187-B45B-7EDC-2FF9-E9331FF5BAE9}"/>
          </ac:spMkLst>
        </pc:spChg>
        <pc:spChg chg="del">
          <ac:chgData name="Everson Biazon" userId="53e06d6baa5d8091" providerId="LiveId" clId="{A32F563A-83EC-4053-9FE9-320E1F3B307A}" dt="2026-06-15T13:37:08.781" v="95" actId="478"/>
          <ac:spMkLst>
            <pc:docMk/>
            <pc:sldMk cId="134820862" sldId="901"/>
            <ac:spMk id="10" creationId="{69DC2B5D-57CB-C539-5089-5272D1CC31F4}"/>
          </ac:spMkLst>
        </pc:spChg>
      </pc:sldChg>
      <pc:sldChg chg="del">
        <pc:chgData name="Everson Biazon" userId="53e06d6baa5d8091" providerId="LiveId" clId="{A32F563A-83EC-4053-9FE9-320E1F3B307A}" dt="2026-06-15T13:37:28.434" v="102" actId="47"/>
        <pc:sldMkLst>
          <pc:docMk/>
          <pc:sldMk cId="366092767" sldId="907"/>
        </pc:sldMkLst>
      </pc:sldChg>
      <pc:sldChg chg="del">
        <pc:chgData name="Everson Biazon" userId="53e06d6baa5d8091" providerId="LiveId" clId="{A32F563A-83EC-4053-9FE9-320E1F3B307A}" dt="2026-06-15T13:37:31.262" v="104" actId="47"/>
        <pc:sldMkLst>
          <pc:docMk/>
          <pc:sldMk cId="550669271" sldId="911"/>
        </pc:sldMkLst>
      </pc:sldChg>
      <pc:sldChg chg="del">
        <pc:chgData name="Everson Biazon" userId="53e06d6baa5d8091" providerId="LiveId" clId="{A32F563A-83EC-4053-9FE9-320E1F3B307A}" dt="2026-06-15T13:37:30.312" v="103" actId="47"/>
        <pc:sldMkLst>
          <pc:docMk/>
          <pc:sldMk cId="278566854" sldId="912"/>
        </pc:sldMkLst>
      </pc:sldChg>
      <pc:sldChg chg="addSp delSp modSp mod">
        <pc:chgData name="Everson Biazon" userId="53e06d6baa5d8091" providerId="LiveId" clId="{A32F563A-83EC-4053-9FE9-320E1F3B307A}" dt="2026-06-15T13:33:40.555" v="33"/>
        <pc:sldMkLst>
          <pc:docMk/>
          <pc:sldMk cId="2497686021" sldId="953"/>
        </pc:sldMkLst>
        <pc:spChg chg="add mod">
          <ac:chgData name="Everson Biazon" userId="53e06d6baa5d8091" providerId="LiveId" clId="{A32F563A-83EC-4053-9FE9-320E1F3B307A}" dt="2026-06-15T13:33:40.555" v="33"/>
          <ac:spMkLst>
            <pc:docMk/>
            <pc:sldMk cId="2497686021" sldId="953"/>
            <ac:spMk id="2" creationId="{2143A59E-F302-4A61-9914-9BCCAACC9AB5}"/>
          </ac:spMkLst>
        </pc:spChg>
        <pc:spChg chg="add mod">
          <ac:chgData name="Everson Biazon" userId="53e06d6baa5d8091" providerId="LiveId" clId="{A32F563A-83EC-4053-9FE9-320E1F3B307A}" dt="2026-06-15T13:33:40.555" v="33"/>
          <ac:spMkLst>
            <pc:docMk/>
            <pc:sldMk cId="2497686021" sldId="953"/>
            <ac:spMk id="3" creationId="{D1DF2960-9AB7-EDC9-DA96-27945E9CD224}"/>
          </ac:spMkLst>
        </pc:spChg>
        <pc:spChg chg="del">
          <ac:chgData name="Everson Biazon" userId="53e06d6baa5d8091" providerId="LiveId" clId="{A32F563A-83EC-4053-9FE9-320E1F3B307A}" dt="2026-06-15T13:33:39.879" v="32" actId="478"/>
          <ac:spMkLst>
            <pc:docMk/>
            <pc:sldMk cId="2497686021" sldId="953"/>
            <ac:spMk id="13" creationId="{00355CB4-5DDA-C21C-A8C4-8697FC62C305}"/>
          </ac:spMkLst>
        </pc:spChg>
      </pc:sldChg>
      <pc:sldChg chg="addSp delSp modSp mod">
        <pc:chgData name="Everson Biazon" userId="53e06d6baa5d8091" providerId="LiveId" clId="{A32F563A-83EC-4053-9FE9-320E1F3B307A}" dt="2026-06-15T13:33:34.556" v="31"/>
        <pc:sldMkLst>
          <pc:docMk/>
          <pc:sldMk cId="1407750917" sldId="955"/>
        </pc:sldMkLst>
        <pc:spChg chg="add mod">
          <ac:chgData name="Everson Biazon" userId="53e06d6baa5d8091" providerId="LiveId" clId="{A32F563A-83EC-4053-9FE9-320E1F3B307A}" dt="2026-06-15T13:33:34.556" v="31"/>
          <ac:spMkLst>
            <pc:docMk/>
            <pc:sldMk cId="1407750917" sldId="955"/>
            <ac:spMk id="2" creationId="{D7CE74B6-7BA9-77AE-67CE-B3788A864143}"/>
          </ac:spMkLst>
        </pc:spChg>
        <pc:spChg chg="add mod">
          <ac:chgData name="Everson Biazon" userId="53e06d6baa5d8091" providerId="LiveId" clId="{A32F563A-83EC-4053-9FE9-320E1F3B307A}" dt="2026-06-15T13:33:34.556" v="31"/>
          <ac:spMkLst>
            <pc:docMk/>
            <pc:sldMk cId="1407750917" sldId="955"/>
            <ac:spMk id="3" creationId="{02E7D6A2-04AC-C9B0-F428-554CB952D03A}"/>
          </ac:spMkLst>
        </pc:spChg>
        <pc:spChg chg="del">
          <ac:chgData name="Everson Biazon" userId="53e06d6baa5d8091" providerId="LiveId" clId="{A32F563A-83EC-4053-9FE9-320E1F3B307A}" dt="2026-06-15T13:33:33.466" v="30" actId="478"/>
          <ac:spMkLst>
            <pc:docMk/>
            <pc:sldMk cId="1407750917" sldId="955"/>
            <ac:spMk id="13" creationId="{A3F0AD41-3E66-36B4-4D1B-87AB1D48254C}"/>
          </ac:spMkLst>
        </pc:spChg>
      </pc:sldChg>
      <pc:sldChg chg="addSp delSp modSp mod">
        <pc:chgData name="Everson Biazon" userId="53e06d6baa5d8091" providerId="LiveId" clId="{A32F563A-83EC-4053-9FE9-320E1F3B307A}" dt="2026-06-15T13:34:10.565" v="42"/>
        <pc:sldMkLst>
          <pc:docMk/>
          <pc:sldMk cId="1098195146" sldId="956"/>
        </pc:sldMkLst>
        <pc:spChg chg="add mod">
          <ac:chgData name="Everson Biazon" userId="53e06d6baa5d8091" providerId="LiveId" clId="{A32F563A-83EC-4053-9FE9-320E1F3B307A}" dt="2026-06-15T13:34:10.565" v="42"/>
          <ac:spMkLst>
            <pc:docMk/>
            <pc:sldMk cId="1098195146" sldId="956"/>
            <ac:spMk id="2" creationId="{DBDB4891-D2D5-A349-0991-25EA576F1283}"/>
          </ac:spMkLst>
        </pc:spChg>
        <pc:spChg chg="add mod">
          <ac:chgData name="Everson Biazon" userId="53e06d6baa5d8091" providerId="LiveId" clId="{A32F563A-83EC-4053-9FE9-320E1F3B307A}" dt="2026-06-15T13:34:10.565" v="42"/>
          <ac:spMkLst>
            <pc:docMk/>
            <pc:sldMk cId="1098195146" sldId="956"/>
            <ac:spMk id="3" creationId="{7A69CDAB-74F5-22C4-650F-B119A705F3D3}"/>
          </ac:spMkLst>
        </pc:spChg>
        <pc:spChg chg="del">
          <ac:chgData name="Everson Biazon" userId="53e06d6baa5d8091" providerId="LiveId" clId="{A32F563A-83EC-4053-9FE9-320E1F3B307A}" dt="2026-06-15T13:34:09.701" v="41" actId="478"/>
          <ac:spMkLst>
            <pc:docMk/>
            <pc:sldMk cId="1098195146" sldId="956"/>
            <ac:spMk id="13" creationId="{7B1D5965-C723-48EA-F02B-A0B1C494B1BA}"/>
          </ac:spMkLst>
        </pc:spChg>
      </pc:sldChg>
      <pc:sldChg chg="addSp delSp modSp mod">
        <pc:chgData name="Everson Biazon" userId="53e06d6baa5d8091" providerId="LiveId" clId="{A32F563A-83EC-4053-9FE9-320E1F3B307A}" dt="2026-06-15T13:33:47.601" v="36"/>
        <pc:sldMkLst>
          <pc:docMk/>
          <pc:sldMk cId="3259129147" sldId="957"/>
        </pc:sldMkLst>
        <pc:spChg chg="add mod">
          <ac:chgData name="Everson Biazon" userId="53e06d6baa5d8091" providerId="LiveId" clId="{A32F563A-83EC-4053-9FE9-320E1F3B307A}" dt="2026-06-15T13:33:47.601" v="36"/>
          <ac:spMkLst>
            <pc:docMk/>
            <pc:sldMk cId="3259129147" sldId="957"/>
            <ac:spMk id="2" creationId="{8AD29A37-640F-1EDA-2323-8AC9E313E79A}"/>
          </ac:spMkLst>
        </pc:spChg>
        <pc:spChg chg="add mod">
          <ac:chgData name="Everson Biazon" userId="53e06d6baa5d8091" providerId="LiveId" clId="{A32F563A-83EC-4053-9FE9-320E1F3B307A}" dt="2026-06-15T13:33:47.601" v="36"/>
          <ac:spMkLst>
            <pc:docMk/>
            <pc:sldMk cId="3259129147" sldId="957"/>
            <ac:spMk id="4" creationId="{AAFA4694-D99D-FB30-D5F0-70E56676041D}"/>
          </ac:spMkLst>
        </pc:spChg>
        <pc:spChg chg="del mod">
          <ac:chgData name="Everson Biazon" userId="53e06d6baa5d8091" providerId="LiveId" clId="{A32F563A-83EC-4053-9FE9-320E1F3B307A}" dt="2026-06-15T13:33:46.831" v="35" actId="478"/>
          <ac:spMkLst>
            <pc:docMk/>
            <pc:sldMk cId="3259129147" sldId="957"/>
            <ac:spMk id="13" creationId="{B300C6FA-30DA-92B8-A99A-01BE1E289ABB}"/>
          </ac:spMkLst>
        </pc:spChg>
      </pc:sldChg>
      <pc:sldChg chg="addSp delSp modSp mod">
        <pc:chgData name="Everson Biazon" userId="53e06d6baa5d8091" providerId="LiveId" clId="{A32F563A-83EC-4053-9FE9-320E1F3B307A}" dt="2026-06-15T13:34:02.326" v="40"/>
        <pc:sldMkLst>
          <pc:docMk/>
          <pc:sldMk cId="324382067" sldId="958"/>
        </pc:sldMkLst>
        <pc:spChg chg="add mod">
          <ac:chgData name="Everson Biazon" userId="53e06d6baa5d8091" providerId="LiveId" clId="{A32F563A-83EC-4053-9FE9-320E1F3B307A}" dt="2026-06-15T13:34:02.326" v="40"/>
          <ac:spMkLst>
            <pc:docMk/>
            <pc:sldMk cId="324382067" sldId="958"/>
            <ac:spMk id="2" creationId="{CE541D2C-7F6F-6816-EC08-FF281CBE78A9}"/>
          </ac:spMkLst>
        </pc:spChg>
        <pc:spChg chg="add mod">
          <ac:chgData name="Everson Biazon" userId="53e06d6baa5d8091" providerId="LiveId" clId="{A32F563A-83EC-4053-9FE9-320E1F3B307A}" dt="2026-06-15T13:34:02.326" v="40"/>
          <ac:spMkLst>
            <pc:docMk/>
            <pc:sldMk cId="324382067" sldId="958"/>
            <ac:spMk id="3" creationId="{05D6D821-6690-2983-46AF-95FB18AF57B7}"/>
          </ac:spMkLst>
        </pc:spChg>
        <pc:spChg chg="del">
          <ac:chgData name="Everson Biazon" userId="53e06d6baa5d8091" providerId="LiveId" clId="{A32F563A-83EC-4053-9FE9-320E1F3B307A}" dt="2026-06-15T13:34:01.492" v="39" actId="478"/>
          <ac:spMkLst>
            <pc:docMk/>
            <pc:sldMk cId="324382067" sldId="958"/>
            <ac:spMk id="13" creationId="{773CB1BD-7D5D-A61D-B932-31EF2354D89C}"/>
          </ac:spMkLst>
        </pc:spChg>
      </pc:sldChg>
      <pc:sldChg chg="addSp delSp modSp mod">
        <pc:chgData name="Everson Biazon" userId="53e06d6baa5d8091" providerId="LiveId" clId="{A32F563A-83EC-4053-9FE9-320E1F3B307A}" dt="2026-06-15T13:33:51.280" v="38"/>
        <pc:sldMkLst>
          <pc:docMk/>
          <pc:sldMk cId="25901355" sldId="959"/>
        </pc:sldMkLst>
        <pc:spChg chg="add mod">
          <ac:chgData name="Everson Biazon" userId="53e06d6baa5d8091" providerId="LiveId" clId="{A32F563A-83EC-4053-9FE9-320E1F3B307A}" dt="2026-06-15T13:33:51.280" v="38"/>
          <ac:spMkLst>
            <pc:docMk/>
            <pc:sldMk cId="25901355" sldId="959"/>
            <ac:spMk id="2" creationId="{F49F9744-5EA8-5025-DAD3-43450E889DDF}"/>
          </ac:spMkLst>
        </pc:spChg>
        <pc:spChg chg="add mod">
          <ac:chgData name="Everson Biazon" userId="53e06d6baa5d8091" providerId="LiveId" clId="{A32F563A-83EC-4053-9FE9-320E1F3B307A}" dt="2026-06-15T13:33:51.280" v="38"/>
          <ac:spMkLst>
            <pc:docMk/>
            <pc:sldMk cId="25901355" sldId="959"/>
            <ac:spMk id="3" creationId="{9B8D9FF0-65D4-4A39-E815-BAE51FB93FAC}"/>
          </ac:spMkLst>
        </pc:spChg>
        <pc:spChg chg="del">
          <ac:chgData name="Everson Biazon" userId="53e06d6baa5d8091" providerId="LiveId" clId="{A32F563A-83EC-4053-9FE9-320E1F3B307A}" dt="2026-06-15T13:33:50.598" v="37" actId="478"/>
          <ac:spMkLst>
            <pc:docMk/>
            <pc:sldMk cId="25901355" sldId="959"/>
            <ac:spMk id="13" creationId="{C44266BF-5E30-F571-F3CD-BC5AAB1AD6B3}"/>
          </ac:spMkLst>
        </pc:spChg>
      </pc:sldChg>
      <pc:sldChg chg="addSp delSp modSp mod">
        <pc:chgData name="Everson Biazon" userId="53e06d6baa5d8091" providerId="LiveId" clId="{A32F563A-83EC-4053-9FE9-320E1F3B307A}" dt="2026-06-15T13:34:15.505" v="44"/>
        <pc:sldMkLst>
          <pc:docMk/>
          <pc:sldMk cId="1115093349" sldId="960"/>
        </pc:sldMkLst>
        <pc:spChg chg="add mod">
          <ac:chgData name="Everson Biazon" userId="53e06d6baa5d8091" providerId="LiveId" clId="{A32F563A-83EC-4053-9FE9-320E1F3B307A}" dt="2026-06-15T13:34:15.505" v="44"/>
          <ac:spMkLst>
            <pc:docMk/>
            <pc:sldMk cId="1115093349" sldId="960"/>
            <ac:spMk id="4" creationId="{02634897-E0EE-B12E-8480-E1AC49E1C38A}"/>
          </ac:spMkLst>
        </pc:spChg>
        <pc:spChg chg="add mod">
          <ac:chgData name="Everson Biazon" userId="53e06d6baa5d8091" providerId="LiveId" clId="{A32F563A-83EC-4053-9FE9-320E1F3B307A}" dt="2026-06-15T13:34:15.505" v="44"/>
          <ac:spMkLst>
            <pc:docMk/>
            <pc:sldMk cId="1115093349" sldId="960"/>
            <ac:spMk id="5" creationId="{E40975E9-CF61-F858-6EA2-69FE8135E7E8}"/>
          </ac:spMkLst>
        </pc:spChg>
        <pc:spChg chg="del">
          <ac:chgData name="Everson Biazon" userId="53e06d6baa5d8091" providerId="LiveId" clId="{A32F563A-83EC-4053-9FE9-320E1F3B307A}" dt="2026-06-15T13:34:14.286" v="43" actId="478"/>
          <ac:spMkLst>
            <pc:docMk/>
            <pc:sldMk cId="1115093349" sldId="960"/>
            <ac:spMk id="9" creationId="{11E9BE9A-09E1-B0EF-6A46-BF9CF0BDED3D}"/>
          </ac:spMkLst>
        </pc:spChg>
      </pc:sldChg>
      <pc:sldChg chg="addSp delSp modSp mod">
        <pc:chgData name="Everson Biazon" userId="53e06d6baa5d8091" providerId="LiveId" clId="{A32F563A-83EC-4053-9FE9-320E1F3B307A}" dt="2026-06-15T17:16:47.163" v="115"/>
        <pc:sldMkLst>
          <pc:docMk/>
          <pc:sldMk cId="2934258805" sldId="963"/>
        </pc:sldMkLst>
        <pc:spChg chg="add mod">
          <ac:chgData name="Everson Biazon" userId="53e06d6baa5d8091" providerId="LiveId" clId="{A32F563A-83EC-4053-9FE9-320E1F3B307A}" dt="2026-06-15T17:16:47.163" v="115"/>
          <ac:spMkLst>
            <pc:docMk/>
            <pc:sldMk cId="2934258805" sldId="963"/>
            <ac:spMk id="2" creationId="{D0B9B5F0-7A06-C235-49BF-EC94780241D0}"/>
          </ac:spMkLst>
        </pc:spChg>
        <pc:spChg chg="add mod">
          <ac:chgData name="Everson Biazon" userId="53e06d6baa5d8091" providerId="LiveId" clId="{A32F563A-83EC-4053-9FE9-320E1F3B307A}" dt="2026-06-15T17:16:47.163" v="115"/>
          <ac:spMkLst>
            <pc:docMk/>
            <pc:sldMk cId="2934258805" sldId="963"/>
            <ac:spMk id="3" creationId="{5CAA02B3-FB2C-CCC6-6089-BE9DD6CE7139}"/>
          </ac:spMkLst>
        </pc:spChg>
        <pc:spChg chg="del">
          <ac:chgData name="Everson Biazon" userId="53e06d6baa5d8091" providerId="LiveId" clId="{A32F563A-83EC-4053-9FE9-320E1F3B307A}" dt="2026-06-15T17:16:46.386" v="114" actId="478"/>
          <ac:spMkLst>
            <pc:docMk/>
            <pc:sldMk cId="2934258805" sldId="963"/>
            <ac:spMk id="18" creationId="{EAB541F7-9375-BDBB-07DC-7276B36AE78B}"/>
          </ac:spMkLst>
        </pc:spChg>
      </pc:sldChg>
      <pc:sldChg chg="addSp delSp modSp mod">
        <pc:chgData name="Everson Biazon" userId="53e06d6baa5d8091" providerId="LiveId" clId="{A32F563A-83EC-4053-9FE9-320E1F3B307A}" dt="2026-06-15T13:36:45.462" v="88"/>
        <pc:sldMkLst>
          <pc:docMk/>
          <pc:sldMk cId="3826166313" sldId="964"/>
        </pc:sldMkLst>
        <pc:spChg chg="add mod">
          <ac:chgData name="Everson Biazon" userId="53e06d6baa5d8091" providerId="LiveId" clId="{A32F563A-83EC-4053-9FE9-320E1F3B307A}" dt="2026-06-15T13:36:45.462" v="88"/>
          <ac:spMkLst>
            <pc:docMk/>
            <pc:sldMk cId="3826166313" sldId="964"/>
            <ac:spMk id="4" creationId="{5161D171-59C2-7260-EB93-7D4165B8CB8C}"/>
          </ac:spMkLst>
        </pc:spChg>
        <pc:spChg chg="add mod">
          <ac:chgData name="Everson Biazon" userId="53e06d6baa5d8091" providerId="LiveId" clId="{A32F563A-83EC-4053-9FE9-320E1F3B307A}" dt="2026-06-15T13:36:45.462" v="88"/>
          <ac:spMkLst>
            <pc:docMk/>
            <pc:sldMk cId="3826166313" sldId="964"/>
            <ac:spMk id="5" creationId="{20FC1A1A-56CC-7EAB-1DF4-59516B9E2685}"/>
          </ac:spMkLst>
        </pc:spChg>
        <pc:spChg chg="del">
          <ac:chgData name="Everson Biazon" userId="53e06d6baa5d8091" providerId="LiveId" clId="{A32F563A-83EC-4053-9FE9-320E1F3B307A}" dt="2026-06-15T13:36:44.719" v="87" actId="478"/>
          <ac:spMkLst>
            <pc:docMk/>
            <pc:sldMk cId="3826166313" sldId="964"/>
            <ac:spMk id="7" creationId="{FBA9C6CB-22FD-5BAE-C313-CF03B4A40B49}"/>
          </ac:spMkLst>
        </pc:spChg>
      </pc:sldChg>
      <pc:sldChg chg="addSp delSp modSp mod">
        <pc:chgData name="Everson Biazon" userId="53e06d6baa5d8091" providerId="LiveId" clId="{A32F563A-83EC-4053-9FE9-320E1F3B307A}" dt="2026-06-15T13:36:51.785" v="90"/>
        <pc:sldMkLst>
          <pc:docMk/>
          <pc:sldMk cId="3854685596" sldId="965"/>
        </pc:sldMkLst>
        <pc:spChg chg="add mod">
          <ac:chgData name="Everson Biazon" userId="53e06d6baa5d8091" providerId="LiveId" clId="{A32F563A-83EC-4053-9FE9-320E1F3B307A}" dt="2026-06-15T13:36:51.785" v="90"/>
          <ac:spMkLst>
            <pc:docMk/>
            <pc:sldMk cId="3854685596" sldId="965"/>
            <ac:spMk id="4" creationId="{17684E91-1B1D-616B-52C7-E34C198EC3D8}"/>
          </ac:spMkLst>
        </pc:spChg>
        <pc:spChg chg="add mod">
          <ac:chgData name="Everson Biazon" userId="53e06d6baa5d8091" providerId="LiveId" clId="{A32F563A-83EC-4053-9FE9-320E1F3B307A}" dt="2026-06-15T13:36:51.785" v="90"/>
          <ac:spMkLst>
            <pc:docMk/>
            <pc:sldMk cId="3854685596" sldId="965"/>
            <ac:spMk id="5" creationId="{BB563C61-4E10-0649-44CC-639F932DD410}"/>
          </ac:spMkLst>
        </pc:spChg>
        <pc:spChg chg="del">
          <ac:chgData name="Everson Biazon" userId="53e06d6baa5d8091" providerId="LiveId" clId="{A32F563A-83EC-4053-9FE9-320E1F3B307A}" dt="2026-06-15T13:36:51.277" v="89" actId="478"/>
          <ac:spMkLst>
            <pc:docMk/>
            <pc:sldMk cId="3854685596" sldId="965"/>
            <ac:spMk id="7" creationId="{5E17C7AF-9752-D7EF-E1F0-6C3330A4DDFE}"/>
          </ac:spMkLst>
        </pc:spChg>
      </pc:sldChg>
      <pc:sldChg chg="addSp delSp modSp mod">
        <pc:chgData name="Everson Biazon" userId="53e06d6baa5d8091" providerId="LiveId" clId="{A32F563A-83EC-4053-9FE9-320E1F3B307A}" dt="2026-06-15T13:36:59.089" v="92"/>
        <pc:sldMkLst>
          <pc:docMk/>
          <pc:sldMk cId="1140423519" sldId="966"/>
        </pc:sldMkLst>
        <pc:spChg chg="add mod">
          <ac:chgData name="Everson Biazon" userId="53e06d6baa5d8091" providerId="LiveId" clId="{A32F563A-83EC-4053-9FE9-320E1F3B307A}" dt="2026-06-15T13:36:59.089" v="92"/>
          <ac:spMkLst>
            <pc:docMk/>
            <pc:sldMk cId="1140423519" sldId="966"/>
            <ac:spMk id="4" creationId="{1B89BF86-0AD6-2C4D-D057-9E4E568BBD6A}"/>
          </ac:spMkLst>
        </pc:spChg>
        <pc:spChg chg="add mod">
          <ac:chgData name="Everson Biazon" userId="53e06d6baa5d8091" providerId="LiveId" clId="{A32F563A-83EC-4053-9FE9-320E1F3B307A}" dt="2026-06-15T13:36:59.089" v="92"/>
          <ac:spMkLst>
            <pc:docMk/>
            <pc:sldMk cId="1140423519" sldId="966"/>
            <ac:spMk id="5" creationId="{BCF26B46-7CB1-130A-507D-8F28B0A5548F}"/>
          </ac:spMkLst>
        </pc:spChg>
        <pc:spChg chg="del">
          <ac:chgData name="Everson Biazon" userId="53e06d6baa5d8091" providerId="LiveId" clId="{A32F563A-83EC-4053-9FE9-320E1F3B307A}" dt="2026-06-15T13:36:58.400" v="91" actId="478"/>
          <ac:spMkLst>
            <pc:docMk/>
            <pc:sldMk cId="1140423519" sldId="966"/>
            <ac:spMk id="8" creationId="{5EFE9CAE-73C5-049D-421C-672D1BE78114}"/>
          </ac:spMkLst>
        </pc:spChg>
      </pc:sldChg>
      <pc:sldChg chg="del">
        <pc:chgData name="Everson Biazon" userId="53e06d6baa5d8091" providerId="LiveId" clId="{A32F563A-83EC-4053-9FE9-320E1F3B307A}" dt="2026-06-15T13:37:27.579" v="101" actId="47"/>
        <pc:sldMkLst>
          <pc:docMk/>
          <pc:sldMk cId="2646687054" sldId="967"/>
        </pc:sldMkLst>
      </pc:sldChg>
      <pc:sldChg chg="del">
        <pc:chgData name="Everson Biazon" userId="53e06d6baa5d8091" providerId="LiveId" clId="{A32F563A-83EC-4053-9FE9-320E1F3B307A}" dt="2026-06-15T13:37:24.111" v="97" actId="47"/>
        <pc:sldMkLst>
          <pc:docMk/>
          <pc:sldMk cId="3519890467" sldId="968"/>
        </pc:sldMkLst>
      </pc:sldChg>
      <pc:sldChg chg="del">
        <pc:chgData name="Everson Biazon" userId="53e06d6baa5d8091" providerId="LiveId" clId="{A32F563A-83EC-4053-9FE9-320E1F3B307A}" dt="2026-06-15T13:37:26.422" v="100" actId="47"/>
        <pc:sldMkLst>
          <pc:docMk/>
          <pc:sldMk cId="2354411996" sldId="969"/>
        </pc:sldMkLst>
      </pc:sldChg>
      <pc:sldChg chg="del">
        <pc:chgData name="Everson Biazon" userId="53e06d6baa5d8091" providerId="LiveId" clId="{A32F563A-83EC-4053-9FE9-320E1F3B307A}" dt="2026-06-15T13:37:25.966" v="99" actId="47"/>
        <pc:sldMkLst>
          <pc:docMk/>
          <pc:sldMk cId="2970898254" sldId="970"/>
        </pc:sldMkLst>
      </pc:sldChg>
      <pc:sldChg chg="addSp delSp modSp mod">
        <pc:chgData name="Everson Biazon" userId="53e06d6baa5d8091" providerId="LiveId" clId="{A32F563A-83EC-4053-9FE9-320E1F3B307A}" dt="2026-06-15T13:36:28.199" v="84" actId="6549"/>
        <pc:sldMkLst>
          <pc:docMk/>
          <pc:sldMk cId="3855844424" sldId="971"/>
        </pc:sldMkLst>
        <pc:spChg chg="add mod">
          <ac:chgData name="Everson Biazon" userId="53e06d6baa5d8091" providerId="LiveId" clId="{A32F563A-83EC-4053-9FE9-320E1F3B307A}" dt="2026-06-15T13:35:53.796" v="79"/>
          <ac:spMkLst>
            <pc:docMk/>
            <pc:sldMk cId="3855844424" sldId="971"/>
            <ac:spMk id="2" creationId="{BAC7E00E-A952-A768-98C4-7CDB894944EB}"/>
          </ac:spMkLst>
        </pc:spChg>
        <pc:spChg chg="del">
          <ac:chgData name="Everson Biazon" userId="53e06d6baa5d8091" providerId="LiveId" clId="{A32F563A-83EC-4053-9FE9-320E1F3B307A}" dt="2026-06-15T13:35:53.275" v="78" actId="478"/>
          <ac:spMkLst>
            <pc:docMk/>
            <pc:sldMk cId="3855844424" sldId="971"/>
            <ac:spMk id="6" creationId="{68EC8B57-B0FF-7FC7-E4AF-C17A9A5C252B}"/>
          </ac:spMkLst>
        </pc:spChg>
        <pc:spChg chg="add mod">
          <ac:chgData name="Everson Biazon" userId="53e06d6baa5d8091" providerId="LiveId" clId="{A32F563A-83EC-4053-9FE9-320E1F3B307A}" dt="2026-06-15T13:35:53.796" v="79"/>
          <ac:spMkLst>
            <pc:docMk/>
            <pc:sldMk cId="3855844424" sldId="971"/>
            <ac:spMk id="7" creationId="{B2CEA417-A286-69E2-2789-83AA117DE108}"/>
          </ac:spMkLst>
        </pc:spChg>
        <pc:spChg chg="mod">
          <ac:chgData name="Everson Biazon" userId="53e06d6baa5d8091" providerId="LiveId" clId="{A32F563A-83EC-4053-9FE9-320E1F3B307A}" dt="2026-06-15T13:36:28.199" v="84" actId="6549"/>
          <ac:spMkLst>
            <pc:docMk/>
            <pc:sldMk cId="3855844424" sldId="971"/>
            <ac:spMk id="23" creationId="{68374E40-1F0E-39E5-E07A-A1F4FE7EFD55}"/>
          </ac:spMkLst>
        </pc:spChg>
      </pc:sldChg>
      <pc:sldChg chg="add ord">
        <pc:chgData name="Everson Biazon" userId="53e06d6baa5d8091" providerId="LiveId" clId="{A32F563A-83EC-4053-9FE9-320E1F3B307A}" dt="2026-06-15T13:38:30.769" v="113"/>
        <pc:sldMkLst>
          <pc:docMk/>
          <pc:sldMk cId="1044284395" sldId="972"/>
        </pc:sldMkLst>
      </pc:sldChg>
      <pc:sldChg chg="del">
        <pc:chgData name="Everson Biazon" userId="53e06d6baa5d8091" providerId="LiveId" clId="{A32F563A-83EC-4053-9FE9-320E1F3B307A}" dt="2026-06-15T13:37:24.876" v="98" actId="47"/>
        <pc:sldMkLst>
          <pc:docMk/>
          <pc:sldMk cId="4219549101" sldId="97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57C23-27E6-4A81-8909-E184A3B3258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97D573A3-67F6-41A6-BE10-2ECFA896C388}">
      <dgm:prSet/>
      <dgm:spPr/>
      <dgm:t>
        <a:bodyPr/>
        <a:lstStyle/>
        <a:p>
          <a:r>
            <a:rPr lang="pt-BR" b="1" dirty="0"/>
            <a:t>Multa </a:t>
          </a:r>
          <a:r>
            <a:rPr lang="pt-BR" b="1" u="sng" dirty="0"/>
            <a:t>sancionatória</a:t>
          </a:r>
          <a:r>
            <a:rPr lang="pt-BR" b="1" dirty="0"/>
            <a:t> – </a:t>
          </a:r>
          <a:r>
            <a:rPr lang="pt-BR" b="1" u="sng" dirty="0"/>
            <a:t>art. 156, II</a:t>
          </a:r>
          <a:r>
            <a:rPr lang="pt-BR" b="1" dirty="0"/>
            <a:t>, da Lei 14.133/2021</a:t>
          </a:r>
          <a:endParaRPr lang="pt-BR" dirty="0"/>
        </a:p>
      </dgm:t>
    </dgm:pt>
    <dgm:pt modelId="{4096094A-D376-405C-BAAB-0BEAE6B836A3}" type="parTrans" cxnId="{11D00485-5254-4388-9813-1A34E7A8DF65}">
      <dgm:prSet/>
      <dgm:spPr/>
      <dgm:t>
        <a:bodyPr/>
        <a:lstStyle/>
        <a:p>
          <a:endParaRPr lang="pt-BR"/>
        </a:p>
      </dgm:t>
    </dgm:pt>
    <dgm:pt modelId="{54B02281-369F-4C65-B123-C79E1DCEF0B1}" type="sibTrans" cxnId="{11D00485-5254-4388-9813-1A34E7A8DF65}">
      <dgm:prSet/>
      <dgm:spPr/>
      <dgm:t>
        <a:bodyPr/>
        <a:lstStyle/>
        <a:p>
          <a:endParaRPr lang="pt-BR"/>
        </a:p>
      </dgm:t>
    </dgm:pt>
    <dgm:pt modelId="{680A6305-0068-4F94-9701-1F985D39C5BA}">
      <dgm:prSet/>
      <dgm:spPr/>
      <dgm:t>
        <a:bodyPr/>
        <a:lstStyle/>
        <a:p>
          <a:r>
            <a:rPr lang="pt-BR" b="1"/>
            <a:t>Multa </a:t>
          </a:r>
          <a:r>
            <a:rPr lang="pt-BR" b="1" u="sng"/>
            <a:t>moratória</a:t>
          </a:r>
          <a:r>
            <a:rPr lang="pt-BR" b="1"/>
            <a:t>– </a:t>
          </a:r>
          <a:r>
            <a:rPr lang="pt-BR" b="1" u="sng"/>
            <a:t>art. 162</a:t>
          </a:r>
          <a:r>
            <a:rPr lang="pt-BR" b="1"/>
            <a:t>, da Lei 14.133/2021</a:t>
          </a:r>
          <a:endParaRPr lang="pt-BR"/>
        </a:p>
      </dgm:t>
    </dgm:pt>
    <dgm:pt modelId="{07A86544-13D1-44C8-B96A-9433C5A688B6}" type="parTrans" cxnId="{A5B00338-618F-4A60-9E26-6A929E2CFC20}">
      <dgm:prSet/>
      <dgm:spPr/>
      <dgm:t>
        <a:bodyPr/>
        <a:lstStyle/>
        <a:p>
          <a:endParaRPr lang="pt-BR"/>
        </a:p>
      </dgm:t>
    </dgm:pt>
    <dgm:pt modelId="{76689716-B0BD-48DD-AC37-F55A1AD5DD18}" type="sibTrans" cxnId="{A5B00338-618F-4A60-9E26-6A929E2CFC20}">
      <dgm:prSet/>
      <dgm:spPr/>
      <dgm:t>
        <a:bodyPr/>
        <a:lstStyle/>
        <a:p>
          <a:endParaRPr lang="pt-BR"/>
        </a:p>
      </dgm:t>
    </dgm:pt>
    <dgm:pt modelId="{4FEECF06-3B0C-4863-8E1A-EA027F1253F0}" type="pres">
      <dgm:prSet presAssocID="{4FE57C23-27E6-4A81-8909-E184A3B3258F}" presName="Name0" presStyleCnt="0">
        <dgm:presLayoutVars>
          <dgm:dir/>
          <dgm:animLvl val="lvl"/>
          <dgm:resizeHandles val="exact"/>
        </dgm:presLayoutVars>
      </dgm:prSet>
      <dgm:spPr/>
    </dgm:pt>
    <dgm:pt modelId="{651845EB-0B05-4678-82AC-98EB6EA77216}" type="pres">
      <dgm:prSet presAssocID="{97D573A3-67F6-41A6-BE10-2ECFA896C388}" presName="composite" presStyleCnt="0"/>
      <dgm:spPr/>
    </dgm:pt>
    <dgm:pt modelId="{7581A4CA-827C-4C71-BE9E-991F4751EE94}" type="pres">
      <dgm:prSet presAssocID="{97D573A3-67F6-41A6-BE10-2ECFA896C38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2ED6333-5B8A-471E-821A-A772AA75DD3A}" type="pres">
      <dgm:prSet presAssocID="{97D573A3-67F6-41A6-BE10-2ECFA896C388}" presName="desTx" presStyleLbl="alignAccFollowNode1" presStyleIdx="0" presStyleCnt="2" custLinFactNeighborX="-9550" custLinFactNeighborY="9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BD1ECB15-FFE7-44AA-ADD0-32732D35394C}" type="pres">
      <dgm:prSet presAssocID="{54B02281-369F-4C65-B123-C79E1DCEF0B1}" presName="space" presStyleCnt="0"/>
      <dgm:spPr/>
    </dgm:pt>
    <dgm:pt modelId="{5EA7999E-0299-494F-8C78-CE114A4D3D6D}" type="pres">
      <dgm:prSet presAssocID="{680A6305-0068-4F94-9701-1F985D39C5BA}" presName="composite" presStyleCnt="0"/>
      <dgm:spPr/>
    </dgm:pt>
    <dgm:pt modelId="{F83F4D2F-4BF6-4F80-BE09-833B06AE6520}" type="pres">
      <dgm:prSet presAssocID="{680A6305-0068-4F94-9701-1F985D39C5B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2FA18F3-CCCF-41E5-8F46-57855B65115F}" type="pres">
      <dgm:prSet presAssocID="{680A6305-0068-4F94-9701-1F985D39C5BA}" presName="desTx" presStyleLbl="alignAccFollowNode1" presStyleIdx="1" presStyleCnt="2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</dgm:spPr>
    </dgm:pt>
  </dgm:ptLst>
  <dgm:cxnLst>
    <dgm:cxn modelId="{A5B00338-618F-4A60-9E26-6A929E2CFC20}" srcId="{4FE57C23-27E6-4A81-8909-E184A3B3258F}" destId="{680A6305-0068-4F94-9701-1F985D39C5BA}" srcOrd="1" destOrd="0" parTransId="{07A86544-13D1-44C8-B96A-9433C5A688B6}" sibTransId="{76689716-B0BD-48DD-AC37-F55A1AD5DD18}"/>
    <dgm:cxn modelId="{D843945C-B80C-487C-A9D6-444944F0CF82}" type="presOf" srcId="{680A6305-0068-4F94-9701-1F985D39C5BA}" destId="{F83F4D2F-4BF6-4F80-BE09-833B06AE6520}" srcOrd="0" destOrd="0" presId="urn:microsoft.com/office/officeart/2005/8/layout/hList1"/>
    <dgm:cxn modelId="{82A2F462-DF7C-407C-8172-C04954CB7F60}" type="presOf" srcId="{97D573A3-67F6-41A6-BE10-2ECFA896C388}" destId="{7581A4CA-827C-4C71-BE9E-991F4751EE94}" srcOrd="0" destOrd="0" presId="urn:microsoft.com/office/officeart/2005/8/layout/hList1"/>
    <dgm:cxn modelId="{11D00485-5254-4388-9813-1A34E7A8DF65}" srcId="{4FE57C23-27E6-4A81-8909-E184A3B3258F}" destId="{97D573A3-67F6-41A6-BE10-2ECFA896C388}" srcOrd="0" destOrd="0" parTransId="{4096094A-D376-405C-BAAB-0BEAE6B836A3}" sibTransId="{54B02281-369F-4C65-B123-C79E1DCEF0B1}"/>
    <dgm:cxn modelId="{33DDB096-F188-4BF1-9232-C05C7589B05E}" type="presOf" srcId="{4FE57C23-27E6-4A81-8909-E184A3B3258F}" destId="{4FEECF06-3B0C-4863-8E1A-EA027F1253F0}" srcOrd="0" destOrd="0" presId="urn:microsoft.com/office/officeart/2005/8/layout/hList1"/>
    <dgm:cxn modelId="{FF2BAC09-2CE2-41E5-A17D-3F02FBA0D6BE}" type="presParOf" srcId="{4FEECF06-3B0C-4863-8E1A-EA027F1253F0}" destId="{651845EB-0B05-4678-82AC-98EB6EA77216}" srcOrd="0" destOrd="0" presId="urn:microsoft.com/office/officeart/2005/8/layout/hList1"/>
    <dgm:cxn modelId="{F5C43A0B-131C-4E2D-9F9D-17B990746ADA}" type="presParOf" srcId="{651845EB-0B05-4678-82AC-98EB6EA77216}" destId="{7581A4CA-827C-4C71-BE9E-991F4751EE94}" srcOrd="0" destOrd="0" presId="urn:microsoft.com/office/officeart/2005/8/layout/hList1"/>
    <dgm:cxn modelId="{843B5C3C-8556-4ECC-A437-05397CD24DA0}" type="presParOf" srcId="{651845EB-0B05-4678-82AC-98EB6EA77216}" destId="{02ED6333-5B8A-471E-821A-A772AA75DD3A}" srcOrd="1" destOrd="0" presId="urn:microsoft.com/office/officeart/2005/8/layout/hList1"/>
    <dgm:cxn modelId="{5C486D19-09E4-4157-B54A-84E7706FE1A4}" type="presParOf" srcId="{4FEECF06-3B0C-4863-8E1A-EA027F1253F0}" destId="{BD1ECB15-FFE7-44AA-ADD0-32732D35394C}" srcOrd="1" destOrd="0" presId="urn:microsoft.com/office/officeart/2005/8/layout/hList1"/>
    <dgm:cxn modelId="{7798F76F-4226-4255-9E41-8CE8106CCA16}" type="presParOf" srcId="{4FEECF06-3B0C-4863-8E1A-EA027F1253F0}" destId="{5EA7999E-0299-494F-8C78-CE114A4D3D6D}" srcOrd="2" destOrd="0" presId="urn:microsoft.com/office/officeart/2005/8/layout/hList1"/>
    <dgm:cxn modelId="{36FAC3E0-BA55-4CA5-9493-19D3E048E25B}" type="presParOf" srcId="{5EA7999E-0299-494F-8C78-CE114A4D3D6D}" destId="{F83F4D2F-4BF6-4F80-BE09-833B06AE6520}" srcOrd="0" destOrd="0" presId="urn:microsoft.com/office/officeart/2005/8/layout/hList1"/>
    <dgm:cxn modelId="{38870B9B-0349-409C-8BF1-D7DE9D4264E1}" type="presParOf" srcId="{5EA7999E-0299-494F-8C78-CE114A4D3D6D}" destId="{32FA18F3-CCCF-41E5-8F46-57855B6511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8F53F29-6591-4537-BEE3-E7302BF1578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90CAC4-06CC-4A88-A9D1-6DC18ED33CD6}">
      <dgm:prSet/>
      <dgm:spPr/>
      <dgm:t>
        <a:bodyPr/>
        <a:lstStyle/>
        <a:p>
          <a:r>
            <a:rPr lang="pt-BR" b="0" i="0" dirty="0"/>
            <a:t>II - dar causa à inexecução parcial do contrato que cause grave dano à Administração, ao funcionamento dos serviços públicos ou ao interesse coletivo;</a:t>
          </a:r>
          <a:endParaRPr lang="en-US" dirty="0"/>
        </a:p>
      </dgm:t>
    </dgm:pt>
    <dgm:pt modelId="{6DC806AC-17F5-420D-9129-DCBC8E0466A4}" type="parTrans" cxnId="{4F630EF8-CB76-4F32-B741-0D2A87CFFFC4}">
      <dgm:prSet/>
      <dgm:spPr/>
      <dgm:t>
        <a:bodyPr/>
        <a:lstStyle/>
        <a:p>
          <a:endParaRPr lang="en-US"/>
        </a:p>
      </dgm:t>
    </dgm:pt>
    <dgm:pt modelId="{17DD3CDD-4CBB-4F9A-9D2B-443C4908A69A}" type="sibTrans" cxnId="{4F630EF8-CB76-4F32-B741-0D2A87CFFFC4}">
      <dgm:prSet/>
      <dgm:spPr/>
      <dgm:t>
        <a:bodyPr/>
        <a:lstStyle/>
        <a:p>
          <a:endParaRPr lang="en-US"/>
        </a:p>
      </dgm:t>
    </dgm:pt>
    <dgm:pt modelId="{DB2B9F6A-E977-47CC-A0B4-8C14AF40DC41}">
      <dgm:prSet/>
      <dgm:spPr/>
      <dgm:t>
        <a:bodyPr/>
        <a:lstStyle/>
        <a:p>
          <a:r>
            <a:rPr lang="pt-BR" b="0" i="0" dirty="0"/>
            <a:t>IX - fraudar a licitação ou praticar ato fraudulento na execução do contrato;</a:t>
          </a:r>
          <a:endParaRPr lang="en-US" dirty="0"/>
        </a:p>
      </dgm:t>
    </dgm:pt>
    <dgm:pt modelId="{FB0D3C72-CBEC-48A5-B8A0-51C5D7835DDE}" type="parTrans" cxnId="{7FE00779-E427-4B14-993C-F4125CD892AC}">
      <dgm:prSet/>
      <dgm:spPr/>
      <dgm:t>
        <a:bodyPr/>
        <a:lstStyle/>
        <a:p>
          <a:endParaRPr lang="en-US"/>
        </a:p>
      </dgm:t>
    </dgm:pt>
    <dgm:pt modelId="{BFD28694-392F-45A0-A662-5A6AFE27E10D}" type="sibTrans" cxnId="{7FE00779-E427-4B14-993C-F4125CD892AC}">
      <dgm:prSet/>
      <dgm:spPr/>
      <dgm:t>
        <a:bodyPr/>
        <a:lstStyle/>
        <a:p>
          <a:endParaRPr lang="en-US"/>
        </a:p>
      </dgm:t>
    </dgm:pt>
    <dgm:pt modelId="{098A780F-673D-4EFC-9DC1-BF58A806ABE0}" type="pres">
      <dgm:prSet presAssocID="{68F53F29-6591-4537-BEE3-E7302BF157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111BED-E500-420A-87BC-F00306A29B40}" type="pres">
      <dgm:prSet presAssocID="{8C90CAC4-06CC-4A88-A9D1-6DC18ED33CD6}" presName="hierRoot1" presStyleCnt="0"/>
      <dgm:spPr/>
    </dgm:pt>
    <dgm:pt modelId="{E48EDEDA-E1E6-4D63-84DA-34C271977C5C}" type="pres">
      <dgm:prSet presAssocID="{8C90CAC4-06CC-4A88-A9D1-6DC18ED33CD6}" presName="composite" presStyleCnt="0"/>
      <dgm:spPr/>
    </dgm:pt>
    <dgm:pt modelId="{7368EED5-F335-408D-8D56-171400115224}" type="pres">
      <dgm:prSet presAssocID="{8C90CAC4-06CC-4A88-A9D1-6DC18ED33CD6}" presName="background" presStyleLbl="node0" presStyleIdx="0" presStyleCnt="2"/>
      <dgm:spPr/>
    </dgm:pt>
    <dgm:pt modelId="{4D599543-7FD4-4D84-8142-61E206F73813}" type="pres">
      <dgm:prSet presAssocID="{8C90CAC4-06CC-4A88-A9D1-6DC18ED33CD6}" presName="text" presStyleLbl="fgAcc0" presStyleIdx="0" presStyleCnt="2" custLinFactNeighborX="-35403" custLinFactNeighborY="-2398">
        <dgm:presLayoutVars>
          <dgm:chPref val="3"/>
        </dgm:presLayoutVars>
      </dgm:prSet>
      <dgm:spPr/>
    </dgm:pt>
    <dgm:pt modelId="{BDF321BE-3AFA-40CA-B6CE-9EDD3E808763}" type="pres">
      <dgm:prSet presAssocID="{8C90CAC4-06CC-4A88-A9D1-6DC18ED33CD6}" presName="hierChild2" presStyleCnt="0"/>
      <dgm:spPr/>
    </dgm:pt>
    <dgm:pt modelId="{A00FCD05-B26D-48D8-9644-B59004E0AAD6}" type="pres">
      <dgm:prSet presAssocID="{DB2B9F6A-E977-47CC-A0B4-8C14AF40DC41}" presName="hierRoot1" presStyleCnt="0"/>
      <dgm:spPr/>
    </dgm:pt>
    <dgm:pt modelId="{5C351512-907D-4542-9BED-A9FE8874DFA4}" type="pres">
      <dgm:prSet presAssocID="{DB2B9F6A-E977-47CC-A0B4-8C14AF40DC41}" presName="composite" presStyleCnt="0"/>
      <dgm:spPr/>
    </dgm:pt>
    <dgm:pt modelId="{967C03C2-D6F6-4604-A0F5-2168E4ADB147}" type="pres">
      <dgm:prSet presAssocID="{DB2B9F6A-E977-47CC-A0B4-8C14AF40DC41}" presName="background" presStyleLbl="node0" presStyleIdx="1" presStyleCnt="2"/>
      <dgm:spPr/>
    </dgm:pt>
    <dgm:pt modelId="{24B77A91-C12F-4BE4-81C5-95F8A6C9B742}" type="pres">
      <dgm:prSet presAssocID="{DB2B9F6A-E977-47CC-A0B4-8C14AF40DC41}" presName="text" presStyleLbl="fgAcc0" presStyleIdx="1" presStyleCnt="2" custLinFactNeighborX="-8035" custLinFactNeighborY="4079">
        <dgm:presLayoutVars>
          <dgm:chPref val="3"/>
        </dgm:presLayoutVars>
      </dgm:prSet>
      <dgm:spPr/>
    </dgm:pt>
    <dgm:pt modelId="{C65146A8-A717-449E-9520-80666E74CD53}" type="pres">
      <dgm:prSet presAssocID="{DB2B9F6A-E977-47CC-A0B4-8C14AF40DC41}" presName="hierChild2" presStyleCnt="0"/>
      <dgm:spPr/>
    </dgm:pt>
  </dgm:ptLst>
  <dgm:cxnLst>
    <dgm:cxn modelId="{8EE83204-3860-4635-8E8B-DEB246D3DA39}" type="presOf" srcId="{DB2B9F6A-E977-47CC-A0B4-8C14AF40DC41}" destId="{24B77A91-C12F-4BE4-81C5-95F8A6C9B742}" srcOrd="0" destOrd="0" presId="urn:microsoft.com/office/officeart/2005/8/layout/hierarchy1"/>
    <dgm:cxn modelId="{960CFE0E-4E62-456F-9DFD-9A9D34A08F6B}" type="presOf" srcId="{68F53F29-6591-4537-BEE3-E7302BF1578C}" destId="{098A780F-673D-4EFC-9DC1-BF58A806ABE0}" srcOrd="0" destOrd="0" presId="urn:microsoft.com/office/officeart/2005/8/layout/hierarchy1"/>
    <dgm:cxn modelId="{255AB365-63B1-4993-A48D-CDB49EBBFFC9}" type="presOf" srcId="{8C90CAC4-06CC-4A88-A9D1-6DC18ED33CD6}" destId="{4D599543-7FD4-4D84-8142-61E206F73813}" srcOrd="0" destOrd="0" presId="urn:microsoft.com/office/officeart/2005/8/layout/hierarchy1"/>
    <dgm:cxn modelId="{7FE00779-E427-4B14-993C-F4125CD892AC}" srcId="{68F53F29-6591-4537-BEE3-E7302BF1578C}" destId="{DB2B9F6A-E977-47CC-A0B4-8C14AF40DC41}" srcOrd="1" destOrd="0" parTransId="{FB0D3C72-CBEC-48A5-B8A0-51C5D7835DDE}" sibTransId="{BFD28694-392F-45A0-A662-5A6AFE27E10D}"/>
    <dgm:cxn modelId="{4F630EF8-CB76-4F32-B741-0D2A87CFFFC4}" srcId="{68F53F29-6591-4537-BEE3-E7302BF1578C}" destId="{8C90CAC4-06CC-4A88-A9D1-6DC18ED33CD6}" srcOrd="0" destOrd="0" parTransId="{6DC806AC-17F5-420D-9129-DCBC8E0466A4}" sibTransId="{17DD3CDD-4CBB-4F9A-9D2B-443C4908A69A}"/>
    <dgm:cxn modelId="{25670207-608D-4362-82EE-C42144B7626A}" type="presParOf" srcId="{098A780F-673D-4EFC-9DC1-BF58A806ABE0}" destId="{37111BED-E500-420A-87BC-F00306A29B40}" srcOrd="0" destOrd="0" presId="urn:microsoft.com/office/officeart/2005/8/layout/hierarchy1"/>
    <dgm:cxn modelId="{DC8BA26B-61B2-4C66-9B43-DF80FE9B8815}" type="presParOf" srcId="{37111BED-E500-420A-87BC-F00306A29B40}" destId="{E48EDEDA-E1E6-4D63-84DA-34C271977C5C}" srcOrd="0" destOrd="0" presId="urn:microsoft.com/office/officeart/2005/8/layout/hierarchy1"/>
    <dgm:cxn modelId="{4D5353EA-BE06-4019-B0B6-8A5F24F4160F}" type="presParOf" srcId="{E48EDEDA-E1E6-4D63-84DA-34C271977C5C}" destId="{7368EED5-F335-408D-8D56-171400115224}" srcOrd="0" destOrd="0" presId="urn:microsoft.com/office/officeart/2005/8/layout/hierarchy1"/>
    <dgm:cxn modelId="{35F98142-FD93-442A-8631-6F16EA3A59FB}" type="presParOf" srcId="{E48EDEDA-E1E6-4D63-84DA-34C271977C5C}" destId="{4D599543-7FD4-4D84-8142-61E206F73813}" srcOrd="1" destOrd="0" presId="urn:microsoft.com/office/officeart/2005/8/layout/hierarchy1"/>
    <dgm:cxn modelId="{799051DA-2BFE-4786-9B6D-5C0B9A11B773}" type="presParOf" srcId="{37111BED-E500-420A-87BC-F00306A29B40}" destId="{BDF321BE-3AFA-40CA-B6CE-9EDD3E808763}" srcOrd="1" destOrd="0" presId="urn:microsoft.com/office/officeart/2005/8/layout/hierarchy1"/>
    <dgm:cxn modelId="{11AD0D83-C0A5-4EA4-93C7-8C6495D73B4E}" type="presParOf" srcId="{098A780F-673D-4EFC-9DC1-BF58A806ABE0}" destId="{A00FCD05-B26D-48D8-9644-B59004E0AAD6}" srcOrd="1" destOrd="0" presId="urn:microsoft.com/office/officeart/2005/8/layout/hierarchy1"/>
    <dgm:cxn modelId="{5DA4E384-2854-436D-8F74-FEEC333D103A}" type="presParOf" srcId="{A00FCD05-B26D-48D8-9644-B59004E0AAD6}" destId="{5C351512-907D-4542-9BED-A9FE8874DFA4}" srcOrd="0" destOrd="0" presId="urn:microsoft.com/office/officeart/2005/8/layout/hierarchy1"/>
    <dgm:cxn modelId="{DED2F57A-102F-4DFD-A8C9-C5FA9FA30F42}" type="presParOf" srcId="{5C351512-907D-4542-9BED-A9FE8874DFA4}" destId="{967C03C2-D6F6-4604-A0F5-2168E4ADB147}" srcOrd="0" destOrd="0" presId="urn:microsoft.com/office/officeart/2005/8/layout/hierarchy1"/>
    <dgm:cxn modelId="{3ECD1BD0-A363-4346-9C1F-29ACFB9C9991}" type="presParOf" srcId="{5C351512-907D-4542-9BED-A9FE8874DFA4}" destId="{24B77A91-C12F-4BE4-81C5-95F8A6C9B742}" srcOrd="1" destOrd="0" presId="urn:microsoft.com/office/officeart/2005/8/layout/hierarchy1"/>
    <dgm:cxn modelId="{A1C0CCBE-BD48-444E-83F7-F49100540F29}" type="presParOf" srcId="{A00FCD05-B26D-48D8-9644-B59004E0AAD6}" destId="{C65146A8-A717-449E-9520-80666E74CD5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E57C23-27E6-4A81-8909-E184A3B3258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7D573A3-67F6-41A6-BE10-2ECFA896C388}">
      <dgm:prSet/>
      <dgm:spPr/>
      <dgm:t>
        <a:bodyPr/>
        <a:lstStyle/>
        <a:p>
          <a:r>
            <a:rPr lang="pt-BR" b="1" dirty="0"/>
            <a:t>Multa </a:t>
          </a:r>
          <a:r>
            <a:rPr lang="pt-BR" b="1" u="sng" dirty="0"/>
            <a:t>sancionatória</a:t>
          </a:r>
          <a:r>
            <a:rPr lang="pt-BR" b="1" dirty="0"/>
            <a:t> – </a:t>
          </a:r>
          <a:r>
            <a:rPr lang="pt-BR" b="1" u="sng" dirty="0"/>
            <a:t>art. 156, II</a:t>
          </a:r>
          <a:r>
            <a:rPr lang="pt-BR" b="1" dirty="0"/>
            <a:t>, da Lei 14.133/2021</a:t>
          </a:r>
          <a:endParaRPr lang="pt-BR" dirty="0"/>
        </a:p>
      </dgm:t>
    </dgm:pt>
    <dgm:pt modelId="{4096094A-D376-405C-BAAB-0BEAE6B836A3}" type="parTrans" cxnId="{11D00485-5254-4388-9813-1A34E7A8DF65}">
      <dgm:prSet/>
      <dgm:spPr/>
      <dgm:t>
        <a:bodyPr/>
        <a:lstStyle/>
        <a:p>
          <a:endParaRPr lang="pt-BR"/>
        </a:p>
      </dgm:t>
    </dgm:pt>
    <dgm:pt modelId="{54B02281-369F-4C65-B123-C79E1DCEF0B1}" type="sibTrans" cxnId="{11D00485-5254-4388-9813-1A34E7A8DF65}">
      <dgm:prSet/>
      <dgm:spPr/>
      <dgm:t>
        <a:bodyPr/>
        <a:lstStyle/>
        <a:p>
          <a:endParaRPr lang="pt-BR"/>
        </a:p>
      </dgm:t>
    </dgm:pt>
    <dgm:pt modelId="{680A6305-0068-4F94-9701-1F985D39C5BA}">
      <dgm:prSet/>
      <dgm:spPr/>
      <dgm:t>
        <a:bodyPr/>
        <a:lstStyle/>
        <a:p>
          <a:r>
            <a:rPr lang="pt-BR" b="1"/>
            <a:t>Multa </a:t>
          </a:r>
          <a:r>
            <a:rPr lang="pt-BR" b="1" u="sng"/>
            <a:t>moratória</a:t>
          </a:r>
          <a:r>
            <a:rPr lang="pt-BR" b="1"/>
            <a:t>– </a:t>
          </a:r>
          <a:r>
            <a:rPr lang="pt-BR" b="1" u="sng"/>
            <a:t>art. 162</a:t>
          </a:r>
          <a:r>
            <a:rPr lang="pt-BR" b="1"/>
            <a:t>, da Lei 14.133/2021</a:t>
          </a:r>
          <a:endParaRPr lang="pt-BR"/>
        </a:p>
      </dgm:t>
    </dgm:pt>
    <dgm:pt modelId="{07A86544-13D1-44C8-B96A-9433C5A688B6}" type="parTrans" cxnId="{A5B00338-618F-4A60-9E26-6A929E2CFC20}">
      <dgm:prSet/>
      <dgm:spPr/>
      <dgm:t>
        <a:bodyPr/>
        <a:lstStyle/>
        <a:p>
          <a:endParaRPr lang="pt-BR"/>
        </a:p>
      </dgm:t>
    </dgm:pt>
    <dgm:pt modelId="{76689716-B0BD-48DD-AC37-F55A1AD5DD18}" type="sibTrans" cxnId="{A5B00338-618F-4A60-9E26-6A929E2CFC20}">
      <dgm:prSet/>
      <dgm:spPr/>
      <dgm:t>
        <a:bodyPr/>
        <a:lstStyle/>
        <a:p>
          <a:endParaRPr lang="pt-BR"/>
        </a:p>
      </dgm:t>
    </dgm:pt>
    <dgm:pt modelId="{4FEECF06-3B0C-4863-8E1A-EA027F1253F0}" type="pres">
      <dgm:prSet presAssocID="{4FE57C23-27E6-4A81-8909-E184A3B3258F}" presName="Name0" presStyleCnt="0">
        <dgm:presLayoutVars>
          <dgm:dir/>
          <dgm:animLvl val="lvl"/>
          <dgm:resizeHandles val="exact"/>
        </dgm:presLayoutVars>
      </dgm:prSet>
      <dgm:spPr/>
    </dgm:pt>
    <dgm:pt modelId="{651845EB-0B05-4678-82AC-98EB6EA77216}" type="pres">
      <dgm:prSet presAssocID="{97D573A3-67F6-41A6-BE10-2ECFA896C388}" presName="composite" presStyleCnt="0"/>
      <dgm:spPr/>
    </dgm:pt>
    <dgm:pt modelId="{7581A4CA-827C-4C71-BE9E-991F4751EE94}" type="pres">
      <dgm:prSet presAssocID="{97D573A3-67F6-41A6-BE10-2ECFA896C38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2ED6333-5B8A-471E-821A-A772AA75DD3A}" type="pres">
      <dgm:prSet presAssocID="{97D573A3-67F6-41A6-BE10-2ECFA896C388}" presName="desTx" presStyleLbl="alignAccFollowNode1" presStyleIdx="0" presStyleCnt="2" custLinFactNeighborX="-9550" custLinFactNeighborY="9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5ACC2E81-A2B7-44A7-AEB3-8F0D8FD5BD14}" type="pres">
      <dgm:prSet presAssocID="{54B02281-369F-4C65-B123-C79E1DCEF0B1}" presName="space" presStyleCnt="0"/>
      <dgm:spPr/>
    </dgm:pt>
    <dgm:pt modelId="{5EA7999E-0299-494F-8C78-CE114A4D3D6D}" type="pres">
      <dgm:prSet presAssocID="{680A6305-0068-4F94-9701-1F985D39C5BA}" presName="composite" presStyleCnt="0"/>
      <dgm:spPr/>
    </dgm:pt>
    <dgm:pt modelId="{F83F4D2F-4BF6-4F80-BE09-833B06AE6520}" type="pres">
      <dgm:prSet presAssocID="{680A6305-0068-4F94-9701-1F985D39C5B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2FA18F3-CCCF-41E5-8F46-57855B65115F}" type="pres">
      <dgm:prSet presAssocID="{680A6305-0068-4F94-9701-1F985D39C5BA}" presName="desTx" presStyleLbl="alignAccFollowNode1" presStyleIdx="1" presStyleCnt="2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</dgm:spPr>
    </dgm:pt>
  </dgm:ptLst>
  <dgm:cxnLst>
    <dgm:cxn modelId="{4B7AD30B-08FD-41B0-9E2B-48B787076591}" type="presOf" srcId="{97D573A3-67F6-41A6-BE10-2ECFA896C388}" destId="{7581A4CA-827C-4C71-BE9E-991F4751EE94}" srcOrd="0" destOrd="0" presId="urn:microsoft.com/office/officeart/2005/8/layout/hList1"/>
    <dgm:cxn modelId="{846A1E27-8FCC-4114-8BB8-549B173E9EC2}" type="presOf" srcId="{680A6305-0068-4F94-9701-1F985D39C5BA}" destId="{F83F4D2F-4BF6-4F80-BE09-833B06AE6520}" srcOrd="0" destOrd="0" presId="urn:microsoft.com/office/officeart/2005/8/layout/hList1"/>
    <dgm:cxn modelId="{A5B00338-618F-4A60-9E26-6A929E2CFC20}" srcId="{4FE57C23-27E6-4A81-8909-E184A3B3258F}" destId="{680A6305-0068-4F94-9701-1F985D39C5BA}" srcOrd="1" destOrd="0" parTransId="{07A86544-13D1-44C8-B96A-9433C5A688B6}" sibTransId="{76689716-B0BD-48DD-AC37-F55A1AD5DD18}"/>
    <dgm:cxn modelId="{11D00485-5254-4388-9813-1A34E7A8DF65}" srcId="{4FE57C23-27E6-4A81-8909-E184A3B3258F}" destId="{97D573A3-67F6-41A6-BE10-2ECFA896C388}" srcOrd="0" destOrd="0" parTransId="{4096094A-D376-405C-BAAB-0BEAE6B836A3}" sibTransId="{54B02281-369F-4C65-B123-C79E1DCEF0B1}"/>
    <dgm:cxn modelId="{33DDB096-F188-4BF1-9232-C05C7589B05E}" type="presOf" srcId="{4FE57C23-27E6-4A81-8909-E184A3B3258F}" destId="{4FEECF06-3B0C-4863-8E1A-EA027F1253F0}" srcOrd="0" destOrd="0" presId="urn:microsoft.com/office/officeart/2005/8/layout/hList1"/>
    <dgm:cxn modelId="{481F9A19-971C-47B7-901A-387A0DC62D2D}" type="presParOf" srcId="{4FEECF06-3B0C-4863-8E1A-EA027F1253F0}" destId="{651845EB-0B05-4678-82AC-98EB6EA77216}" srcOrd="0" destOrd="0" presId="urn:microsoft.com/office/officeart/2005/8/layout/hList1"/>
    <dgm:cxn modelId="{0EE5022B-AAC3-4C2E-A816-1119D666401B}" type="presParOf" srcId="{651845EB-0B05-4678-82AC-98EB6EA77216}" destId="{7581A4CA-827C-4C71-BE9E-991F4751EE94}" srcOrd="0" destOrd="0" presId="urn:microsoft.com/office/officeart/2005/8/layout/hList1"/>
    <dgm:cxn modelId="{C592225D-A517-4FCB-90B6-A265472B9BCC}" type="presParOf" srcId="{651845EB-0B05-4678-82AC-98EB6EA77216}" destId="{02ED6333-5B8A-471E-821A-A772AA75DD3A}" srcOrd="1" destOrd="0" presId="urn:microsoft.com/office/officeart/2005/8/layout/hList1"/>
    <dgm:cxn modelId="{6C3C1610-2516-4AA0-9403-3324FF520940}" type="presParOf" srcId="{4FEECF06-3B0C-4863-8E1A-EA027F1253F0}" destId="{5ACC2E81-A2B7-44A7-AEB3-8F0D8FD5BD14}" srcOrd="1" destOrd="0" presId="urn:microsoft.com/office/officeart/2005/8/layout/hList1"/>
    <dgm:cxn modelId="{B7B48084-2C40-4866-A1A4-4C12859B865E}" type="presParOf" srcId="{4FEECF06-3B0C-4863-8E1A-EA027F1253F0}" destId="{5EA7999E-0299-494F-8C78-CE114A4D3D6D}" srcOrd="2" destOrd="0" presId="urn:microsoft.com/office/officeart/2005/8/layout/hList1"/>
    <dgm:cxn modelId="{FA6E76E1-E374-4C6E-879E-E5ED87EBCF28}" type="presParOf" srcId="{5EA7999E-0299-494F-8C78-CE114A4D3D6D}" destId="{F83F4D2F-4BF6-4F80-BE09-833B06AE6520}" srcOrd="0" destOrd="0" presId="urn:microsoft.com/office/officeart/2005/8/layout/hList1"/>
    <dgm:cxn modelId="{37A06BCB-7ED8-4F76-8B3B-169B05E0277A}" type="presParOf" srcId="{5EA7999E-0299-494F-8C78-CE114A4D3D6D}" destId="{32FA18F3-CCCF-41E5-8F46-57855B6511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E57C23-27E6-4A81-8909-E184A3B3258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7D573A3-67F6-41A6-BE10-2ECFA896C388}">
      <dgm:prSet/>
      <dgm:spPr/>
      <dgm:t>
        <a:bodyPr/>
        <a:lstStyle/>
        <a:p>
          <a:r>
            <a:rPr lang="pt-BR" b="1" dirty="0"/>
            <a:t>Multa </a:t>
          </a:r>
          <a:r>
            <a:rPr lang="pt-BR" b="1" u="sng" dirty="0"/>
            <a:t>sancionatória</a:t>
          </a:r>
          <a:r>
            <a:rPr lang="pt-BR" b="1" dirty="0"/>
            <a:t> – </a:t>
          </a:r>
          <a:r>
            <a:rPr lang="pt-BR" b="1" u="sng" dirty="0"/>
            <a:t>art. 156, II</a:t>
          </a:r>
          <a:r>
            <a:rPr lang="pt-BR" b="1" dirty="0"/>
            <a:t>, da Lei 14.133/2021</a:t>
          </a:r>
          <a:endParaRPr lang="pt-BR" dirty="0"/>
        </a:p>
      </dgm:t>
    </dgm:pt>
    <dgm:pt modelId="{4096094A-D376-405C-BAAB-0BEAE6B836A3}" type="parTrans" cxnId="{11D00485-5254-4388-9813-1A34E7A8DF65}">
      <dgm:prSet/>
      <dgm:spPr/>
      <dgm:t>
        <a:bodyPr/>
        <a:lstStyle/>
        <a:p>
          <a:endParaRPr lang="pt-BR"/>
        </a:p>
      </dgm:t>
    </dgm:pt>
    <dgm:pt modelId="{54B02281-369F-4C65-B123-C79E1DCEF0B1}" type="sibTrans" cxnId="{11D00485-5254-4388-9813-1A34E7A8DF65}">
      <dgm:prSet/>
      <dgm:spPr/>
      <dgm:t>
        <a:bodyPr/>
        <a:lstStyle/>
        <a:p>
          <a:endParaRPr lang="pt-BR"/>
        </a:p>
      </dgm:t>
    </dgm:pt>
    <dgm:pt modelId="{680A6305-0068-4F94-9701-1F985D39C5BA}">
      <dgm:prSet/>
      <dgm:spPr/>
      <dgm:t>
        <a:bodyPr/>
        <a:lstStyle/>
        <a:p>
          <a:r>
            <a:rPr lang="pt-BR" b="1"/>
            <a:t>Multa </a:t>
          </a:r>
          <a:r>
            <a:rPr lang="pt-BR" b="1" u="sng"/>
            <a:t>moratória</a:t>
          </a:r>
          <a:r>
            <a:rPr lang="pt-BR" b="1"/>
            <a:t>– </a:t>
          </a:r>
          <a:r>
            <a:rPr lang="pt-BR" b="1" u="sng"/>
            <a:t>art. 162</a:t>
          </a:r>
          <a:r>
            <a:rPr lang="pt-BR" b="1"/>
            <a:t>, da Lei 14.133/2021</a:t>
          </a:r>
          <a:endParaRPr lang="pt-BR"/>
        </a:p>
      </dgm:t>
    </dgm:pt>
    <dgm:pt modelId="{07A86544-13D1-44C8-B96A-9433C5A688B6}" type="parTrans" cxnId="{A5B00338-618F-4A60-9E26-6A929E2CFC20}">
      <dgm:prSet/>
      <dgm:spPr/>
      <dgm:t>
        <a:bodyPr/>
        <a:lstStyle/>
        <a:p>
          <a:endParaRPr lang="pt-BR"/>
        </a:p>
      </dgm:t>
    </dgm:pt>
    <dgm:pt modelId="{76689716-B0BD-48DD-AC37-F55A1AD5DD18}" type="sibTrans" cxnId="{A5B00338-618F-4A60-9E26-6A929E2CFC20}">
      <dgm:prSet/>
      <dgm:spPr/>
      <dgm:t>
        <a:bodyPr/>
        <a:lstStyle/>
        <a:p>
          <a:endParaRPr lang="pt-BR"/>
        </a:p>
      </dgm:t>
    </dgm:pt>
    <dgm:pt modelId="{4FEECF06-3B0C-4863-8E1A-EA027F1253F0}" type="pres">
      <dgm:prSet presAssocID="{4FE57C23-27E6-4A81-8909-E184A3B3258F}" presName="Name0" presStyleCnt="0">
        <dgm:presLayoutVars>
          <dgm:dir/>
          <dgm:animLvl val="lvl"/>
          <dgm:resizeHandles val="exact"/>
        </dgm:presLayoutVars>
      </dgm:prSet>
      <dgm:spPr/>
    </dgm:pt>
    <dgm:pt modelId="{651845EB-0B05-4678-82AC-98EB6EA77216}" type="pres">
      <dgm:prSet presAssocID="{97D573A3-67F6-41A6-BE10-2ECFA896C388}" presName="composite" presStyleCnt="0"/>
      <dgm:spPr/>
    </dgm:pt>
    <dgm:pt modelId="{7581A4CA-827C-4C71-BE9E-991F4751EE94}" type="pres">
      <dgm:prSet presAssocID="{97D573A3-67F6-41A6-BE10-2ECFA896C38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2ED6333-5B8A-471E-821A-A772AA75DD3A}" type="pres">
      <dgm:prSet presAssocID="{97D573A3-67F6-41A6-BE10-2ECFA896C388}" presName="desTx" presStyleLbl="alignAccFollowNode1" presStyleIdx="0" presStyleCnt="2" custLinFactNeighborX="-9550" custLinFactNeighborY="9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5ACC2E81-A2B7-44A7-AEB3-8F0D8FD5BD14}" type="pres">
      <dgm:prSet presAssocID="{54B02281-369F-4C65-B123-C79E1DCEF0B1}" presName="space" presStyleCnt="0"/>
      <dgm:spPr/>
    </dgm:pt>
    <dgm:pt modelId="{5EA7999E-0299-494F-8C78-CE114A4D3D6D}" type="pres">
      <dgm:prSet presAssocID="{680A6305-0068-4F94-9701-1F985D39C5BA}" presName="composite" presStyleCnt="0"/>
      <dgm:spPr/>
    </dgm:pt>
    <dgm:pt modelId="{F83F4D2F-4BF6-4F80-BE09-833B06AE6520}" type="pres">
      <dgm:prSet presAssocID="{680A6305-0068-4F94-9701-1F985D39C5B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2FA18F3-CCCF-41E5-8F46-57855B65115F}" type="pres">
      <dgm:prSet presAssocID="{680A6305-0068-4F94-9701-1F985D39C5BA}" presName="desTx" presStyleLbl="alignAccFollowNode1" presStyleIdx="1" presStyleCnt="2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</dgm:spPr>
    </dgm:pt>
  </dgm:ptLst>
  <dgm:cxnLst>
    <dgm:cxn modelId="{A5B00338-618F-4A60-9E26-6A929E2CFC20}" srcId="{4FE57C23-27E6-4A81-8909-E184A3B3258F}" destId="{680A6305-0068-4F94-9701-1F985D39C5BA}" srcOrd="1" destOrd="0" parTransId="{07A86544-13D1-44C8-B96A-9433C5A688B6}" sibTransId="{76689716-B0BD-48DD-AC37-F55A1AD5DD18}"/>
    <dgm:cxn modelId="{11D00485-5254-4388-9813-1A34E7A8DF65}" srcId="{4FE57C23-27E6-4A81-8909-E184A3B3258F}" destId="{97D573A3-67F6-41A6-BE10-2ECFA896C388}" srcOrd="0" destOrd="0" parTransId="{4096094A-D376-405C-BAAB-0BEAE6B836A3}" sibTransId="{54B02281-369F-4C65-B123-C79E1DCEF0B1}"/>
    <dgm:cxn modelId="{33DDB096-F188-4BF1-9232-C05C7589B05E}" type="presOf" srcId="{4FE57C23-27E6-4A81-8909-E184A3B3258F}" destId="{4FEECF06-3B0C-4863-8E1A-EA027F1253F0}" srcOrd="0" destOrd="0" presId="urn:microsoft.com/office/officeart/2005/8/layout/hList1"/>
    <dgm:cxn modelId="{85C16CD0-6EA9-4CA9-89C8-99B134848BCD}" type="presOf" srcId="{680A6305-0068-4F94-9701-1F985D39C5BA}" destId="{F83F4D2F-4BF6-4F80-BE09-833B06AE6520}" srcOrd="0" destOrd="0" presId="urn:microsoft.com/office/officeart/2005/8/layout/hList1"/>
    <dgm:cxn modelId="{639F15ED-68CE-4E2A-B126-AE597F1DEDB3}" type="presOf" srcId="{97D573A3-67F6-41A6-BE10-2ECFA896C388}" destId="{7581A4CA-827C-4C71-BE9E-991F4751EE94}" srcOrd="0" destOrd="0" presId="urn:microsoft.com/office/officeart/2005/8/layout/hList1"/>
    <dgm:cxn modelId="{481F9A19-971C-47B7-901A-387A0DC62D2D}" type="presParOf" srcId="{4FEECF06-3B0C-4863-8E1A-EA027F1253F0}" destId="{651845EB-0B05-4678-82AC-98EB6EA77216}" srcOrd="0" destOrd="0" presId="urn:microsoft.com/office/officeart/2005/8/layout/hList1"/>
    <dgm:cxn modelId="{6855A733-3537-4B91-A2C4-19A69D74912F}" type="presParOf" srcId="{651845EB-0B05-4678-82AC-98EB6EA77216}" destId="{7581A4CA-827C-4C71-BE9E-991F4751EE94}" srcOrd="0" destOrd="0" presId="urn:microsoft.com/office/officeart/2005/8/layout/hList1"/>
    <dgm:cxn modelId="{89986FE6-1F9A-4F8C-A7F8-3A5F3B31192D}" type="presParOf" srcId="{651845EB-0B05-4678-82AC-98EB6EA77216}" destId="{02ED6333-5B8A-471E-821A-A772AA75DD3A}" srcOrd="1" destOrd="0" presId="urn:microsoft.com/office/officeart/2005/8/layout/hList1"/>
    <dgm:cxn modelId="{6C3C1610-2516-4AA0-9403-3324FF520940}" type="presParOf" srcId="{4FEECF06-3B0C-4863-8E1A-EA027F1253F0}" destId="{5ACC2E81-A2B7-44A7-AEB3-8F0D8FD5BD14}" srcOrd="1" destOrd="0" presId="urn:microsoft.com/office/officeart/2005/8/layout/hList1"/>
    <dgm:cxn modelId="{B7B48084-2C40-4866-A1A4-4C12859B865E}" type="presParOf" srcId="{4FEECF06-3B0C-4863-8E1A-EA027F1253F0}" destId="{5EA7999E-0299-494F-8C78-CE114A4D3D6D}" srcOrd="2" destOrd="0" presId="urn:microsoft.com/office/officeart/2005/8/layout/hList1"/>
    <dgm:cxn modelId="{4025B4C7-E09D-4030-B6CB-8E3F99D1B3A5}" type="presParOf" srcId="{5EA7999E-0299-494F-8C78-CE114A4D3D6D}" destId="{F83F4D2F-4BF6-4F80-BE09-833B06AE6520}" srcOrd="0" destOrd="0" presId="urn:microsoft.com/office/officeart/2005/8/layout/hList1"/>
    <dgm:cxn modelId="{FBBB437F-E7B7-44F7-A0CA-A11D6B0E9D6E}" type="presParOf" srcId="{5EA7999E-0299-494F-8C78-CE114A4D3D6D}" destId="{32FA18F3-CCCF-41E5-8F46-57855B6511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E57C23-27E6-4A81-8909-E184A3B3258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7D573A3-67F6-41A6-BE10-2ECFA896C388}">
      <dgm:prSet/>
      <dgm:spPr/>
      <dgm:t>
        <a:bodyPr/>
        <a:lstStyle/>
        <a:p>
          <a:r>
            <a:rPr lang="pt-BR" b="1" dirty="0"/>
            <a:t>Multa </a:t>
          </a:r>
          <a:r>
            <a:rPr lang="pt-BR" b="1" u="sng" dirty="0"/>
            <a:t>sancionatória</a:t>
          </a:r>
          <a:r>
            <a:rPr lang="pt-BR" b="1" dirty="0"/>
            <a:t> – </a:t>
          </a:r>
          <a:r>
            <a:rPr lang="pt-BR" b="1" u="sng" dirty="0"/>
            <a:t>art. 156, II</a:t>
          </a:r>
          <a:r>
            <a:rPr lang="pt-BR" b="1" dirty="0"/>
            <a:t>, da Lei 14.133/2021</a:t>
          </a:r>
          <a:endParaRPr lang="pt-BR" dirty="0"/>
        </a:p>
      </dgm:t>
    </dgm:pt>
    <dgm:pt modelId="{4096094A-D376-405C-BAAB-0BEAE6B836A3}" type="parTrans" cxnId="{11D00485-5254-4388-9813-1A34E7A8DF65}">
      <dgm:prSet/>
      <dgm:spPr/>
      <dgm:t>
        <a:bodyPr/>
        <a:lstStyle/>
        <a:p>
          <a:endParaRPr lang="pt-BR"/>
        </a:p>
      </dgm:t>
    </dgm:pt>
    <dgm:pt modelId="{54B02281-369F-4C65-B123-C79E1DCEF0B1}" type="sibTrans" cxnId="{11D00485-5254-4388-9813-1A34E7A8DF65}">
      <dgm:prSet/>
      <dgm:spPr/>
      <dgm:t>
        <a:bodyPr/>
        <a:lstStyle/>
        <a:p>
          <a:endParaRPr lang="pt-BR"/>
        </a:p>
      </dgm:t>
    </dgm:pt>
    <dgm:pt modelId="{680A6305-0068-4F94-9701-1F985D39C5BA}">
      <dgm:prSet/>
      <dgm:spPr/>
      <dgm:t>
        <a:bodyPr/>
        <a:lstStyle/>
        <a:p>
          <a:r>
            <a:rPr lang="pt-BR" b="1"/>
            <a:t>Multa </a:t>
          </a:r>
          <a:r>
            <a:rPr lang="pt-BR" b="1" u="sng"/>
            <a:t>moratória</a:t>
          </a:r>
          <a:r>
            <a:rPr lang="pt-BR" b="1"/>
            <a:t>– </a:t>
          </a:r>
          <a:r>
            <a:rPr lang="pt-BR" b="1" u="sng"/>
            <a:t>art. 162</a:t>
          </a:r>
          <a:r>
            <a:rPr lang="pt-BR" b="1"/>
            <a:t>, da Lei 14.133/2021</a:t>
          </a:r>
          <a:endParaRPr lang="pt-BR"/>
        </a:p>
      </dgm:t>
    </dgm:pt>
    <dgm:pt modelId="{07A86544-13D1-44C8-B96A-9433C5A688B6}" type="parTrans" cxnId="{A5B00338-618F-4A60-9E26-6A929E2CFC20}">
      <dgm:prSet/>
      <dgm:spPr/>
      <dgm:t>
        <a:bodyPr/>
        <a:lstStyle/>
        <a:p>
          <a:endParaRPr lang="pt-BR"/>
        </a:p>
      </dgm:t>
    </dgm:pt>
    <dgm:pt modelId="{76689716-B0BD-48DD-AC37-F55A1AD5DD18}" type="sibTrans" cxnId="{A5B00338-618F-4A60-9E26-6A929E2CFC20}">
      <dgm:prSet/>
      <dgm:spPr/>
      <dgm:t>
        <a:bodyPr/>
        <a:lstStyle/>
        <a:p>
          <a:endParaRPr lang="pt-BR"/>
        </a:p>
      </dgm:t>
    </dgm:pt>
    <dgm:pt modelId="{4FEECF06-3B0C-4863-8E1A-EA027F1253F0}" type="pres">
      <dgm:prSet presAssocID="{4FE57C23-27E6-4A81-8909-E184A3B3258F}" presName="Name0" presStyleCnt="0">
        <dgm:presLayoutVars>
          <dgm:dir/>
          <dgm:animLvl val="lvl"/>
          <dgm:resizeHandles val="exact"/>
        </dgm:presLayoutVars>
      </dgm:prSet>
      <dgm:spPr/>
    </dgm:pt>
    <dgm:pt modelId="{651845EB-0B05-4678-82AC-98EB6EA77216}" type="pres">
      <dgm:prSet presAssocID="{97D573A3-67F6-41A6-BE10-2ECFA896C388}" presName="composite" presStyleCnt="0"/>
      <dgm:spPr/>
    </dgm:pt>
    <dgm:pt modelId="{7581A4CA-827C-4C71-BE9E-991F4751EE94}" type="pres">
      <dgm:prSet presAssocID="{97D573A3-67F6-41A6-BE10-2ECFA896C38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2ED6333-5B8A-471E-821A-A772AA75DD3A}" type="pres">
      <dgm:prSet presAssocID="{97D573A3-67F6-41A6-BE10-2ECFA896C388}" presName="desTx" presStyleLbl="alignAccFollowNode1" presStyleIdx="0" presStyleCnt="2" custLinFactNeighborX="-9550" custLinFactNeighborY="9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5ACC2E81-A2B7-44A7-AEB3-8F0D8FD5BD14}" type="pres">
      <dgm:prSet presAssocID="{54B02281-369F-4C65-B123-C79E1DCEF0B1}" presName="space" presStyleCnt="0"/>
      <dgm:spPr/>
    </dgm:pt>
    <dgm:pt modelId="{5EA7999E-0299-494F-8C78-CE114A4D3D6D}" type="pres">
      <dgm:prSet presAssocID="{680A6305-0068-4F94-9701-1F985D39C5BA}" presName="composite" presStyleCnt="0"/>
      <dgm:spPr/>
    </dgm:pt>
    <dgm:pt modelId="{F83F4D2F-4BF6-4F80-BE09-833B06AE6520}" type="pres">
      <dgm:prSet presAssocID="{680A6305-0068-4F94-9701-1F985D39C5B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2FA18F3-CCCF-41E5-8F46-57855B65115F}" type="pres">
      <dgm:prSet presAssocID="{680A6305-0068-4F94-9701-1F985D39C5BA}" presName="desTx" presStyleLbl="alignAccFollowNode1" presStyleIdx="1" presStyleCnt="2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</dgm:spPr>
    </dgm:pt>
  </dgm:ptLst>
  <dgm:cxnLst>
    <dgm:cxn modelId="{A5B00338-618F-4A60-9E26-6A929E2CFC20}" srcId="{4FE57C23-27E6-4A81-8909-E184A3B3258F}" destId="{680A6305-0068-4F94-9701-1F985D39C5BA}" srcOrd="1" destOrd="0" parTransId="{07A86544-13D1-44C8-B96A-9433C5A688B6}" sibTransId="{76689716-B0BD-48DD-AC37-F55A1AD5DD18}"/>
    <dgm:cxn modelId="{11D00485-5254-4388-9813-1A34E7A8DF65}" srcId="{4FE57C23-27E6-4A81-8909-E184A3B3258F}" destId="{97D573A3-67F6-41A6-BE10-2ECFA896C388}" srcOrd="0" destOrd="0" parTransId="{4096094A-D376-405C-BAAB-0BEAE6B836A3}" sibTransId="{54B02281-369F-4C65-B123-C79E1DCEF0B1}"/>
    <dgm:cxn modelId="{33DDB096-F188-4BF1-9232-C05C7589B05E}" type="presOf" srcId="{4FE57C23-27E6-4A81-8909-E184A3B3258F}" destId="{4FEECF06-3B0C-4863-8E1A-EA027F1253F0}" srcOrd="0" destOrd="0" presId="urn:microsoft.com/office/officeart/2005/8/layout/hList1"/>
    <dgm:cxn modelId="{85C16CD0-6EA9-4CA9-89C8-99B134848BCD}" type="presOf" srcId="{680A6305-0068-4F94-9701-1F985D39C5BA}" destId="{F83F4D2F-4BF6-4F80-BE09-833B06AE6520}" srcOrd="0" destOrd="0" presId="urn:microsoft.com/office/officeart/2005/8/layout/hList1"/>
    <dgm:cxn modelId="{639F15ED-68CE-4E2A-B126-AE597F1DEDB3}" type="presOf" srcId="{97D573A3-67F6-41A6-BE10-2ECFA896C388}" destId="{7581A4CA-827C-4C71-BE9E-991F4751EE94}" srcOrd="0" destOrd="0" presId="urn:microsoft.com/office/officeart/2005/8/layout/hList1"/>
    <dgm:cxn modelId="{481F9A19-971C-47B7-901A-387A0DC62D2D}" type="presParOf" srcId="{4FEECF06-3B0C-4863-8E1A-EA027F1253F0}" destId="{651845EB-0B05-4678-82AC-98EB6EA77216}" srcOrd="0" destOrd="0" presId="urn:microsoft.com/office/officeart/2005/8/layout/hList1"/>
    <dgm:cxn modelId="{6855A733-3537-4B91-A2C4-19A69D74912F}" type="presParOf" srcId="{651845EB-0B05-4678-82AC-98EB6EA77216}" destId="{7581A4CA-827C-4C71-BE9E-991F4751EE94}" srcOrd="0" destOrd="0" presId="urn:microsoft.com/office/officeart/2005/8/layout/hList1"/>
    <dgm:cxn modelId="{89986FE6-1F9A-4F8C-A7F8-3A5F3B31192D}" type="presParOf" srcId="{651845EB-0B05-4678-82AC-98EB6EA77216}" destId="{02ED6333-5B8A-471E-821A-A772AA75DD3A}" srcOrd="1" destOrd="0" presId="urn:microsoft.com/office/officeart/2005/8/layout/hList1"/>
    <dgm:cxn modelId="{6C3C1610-2516-4AA0-9403-3324FF520940}" type="presParOf" srcId="{4FEECF06-3B0C-4863-8E1A-EA027F1253F0}" destId="{5ACC2E81-A2B7-44A7-AEB3-8F0D8FD5BD14}" srcOrd="1" destOrd="0" presId="urn:microsoft.com/office/officeart/2005/8/layout/hList1"/>
    <dgm:cxn modelId="{B7B48084-2C40-4866-A1A4-4C12859B865E}" type="presParOf" srcId="{4FEECF06-3B0C-4863-8E1A-EA027F1253F0}" destId="{5EA7999E-0299-494F-8C78-CE114A4D3D6D}" srcOrd="2" destOrd="0" presId="urn:microsoft.com/office/officeart/2005/8/layout/hList1"/>
    <dgm:cxn modelId="{4025B4C7-E09D-4030-B6CB-8E3F99D1B3A5}" type="presParOf" srcId="{5EA7999E-0299-494F-8C78-CE114A4D3D6D}" destId="{F83F4D2F-4BF6-4F80-BE09-833B06AE6520}" srcOrd="0" destOrd="0" presId="urn:microsoft.com/office/officeart/2005/8/layout/hList1"/>
    <dgm:cxn modelId="{FBBB437F-E7B7-44F7-A0CA-A11D6B0E9D6E}" type="presParOf" srcId="{5EA7999E-0299-494F-8C78-CE114A4D3D6D}" destId="{32FA18F3-CCCF-41E5-8F46-57855B6511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F53F29-6591-4537-BEE3-E7302BF1578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90CAC4-06CC-4A88-A9D1-6DC18ED33CD6}">
      <dgm:prSet/>
      <dgm:spPr/>
      <dgm:t>
        <a:bodyPr/>
        <a:lstStyle/>
        <a:p>
          <a:r>
            <a:rPr lang="pt-BR" dirty="0"/>
            <a:t>II - dar causa à inexecução parcial do contrato que cause grave dano à Administração, ao funcionamento dos serviços públicos ou ao interesse coletivo;</a:t>
          </a:r>
          <a:endParaRPr lang="en-US" dirty="0"/>
        </a:p>
      </dgm:t>
    </dgm:pt>
    <dgm:pt modelId="{6DC806AC-17F5-420D-9129-DCBC8E0466A4}" type="parTrans" cxnId="{4F630EF8-CB76-4F32-B741-0D2A87CFFFC4}">
      <dgm:prSet/>
      <dgm:spPr/>
      <dgm:t>
        <a:bodyPr/>
        <a:lstStyle/>
        <a:p>
          <a:endParaRPr lang="en-US"/>
        </a:p>
      </dgm:t>
    </dgm:pt>
    <dgm:pt modelId="{17DD3CDD-4CBB-4F9A-9D2B-443C4908A69A}" type="sibTrans" cxnId="{4F630EF8-CB76-4F32-B741-0D2A87CFFFC4}">
      <dgm:prSet/>
      <dgm:spPr/>
      <dgm:t>
        <a:bodyPr/>
        <a:lstStyle/>
        <a:p>
          <a:endParaRPr lang="en-US"/>
        </a:p>
      </dgm:t>
    </dgm:pt>
    <dgm:pt modelId="{DB2B9F6A-E977-47CC-A0B4-8C14AF40DC41}">
      <dgm:prSet/>
      <dgm:spPr/>
      <dgm:t>
        <a:bodyPr/>
        <a:lstStyle/>
        <a:p>
          <a:r>
            <a:rPr lang="pt-BR" b="0" i="0" dirty="0"/>
            <a:t>III -dar causa à inexecução total do contrato</a:t>
          </a:r>
          <a:r>
            <a:rPr lang="pt-BR" dirty="0"/>
            <a:t>;</a:t>
          </a:r>
          <a:endParaRPr lang="en-US" dirty="0"/>
        </a:p>
      </dgm:t>
    </dgm:pt>
    <dgm:pt modelId="{FB0D3C72-CBEC-48A5-B8A0-51C5D7835DDE}" type="parTrans" cxnId="{7FE00779-E427-4B14-993C-F4125CD892AC}">
      <dgm:prSet/>
      <dgm:spPr/>
      <dgm:t>
        <a:bodyPr/>
        <a:lstStyle/>
        <a:p>
          <a:endParaRPr lang="en-US"/>
        </a:p>
      </dgm:t>
    </dgm:pt>
    <dgm:pt modelId="{BFD28694-392F-45A0-A662-5A6AFE27E10D}" type="sibTrans" cxnId="{7FE00779-E427-4B14-993C-F4125CD892AC}">
      <dgm:prSet/>
      <dgm:spPr/>
      <dgm:t>
        <a:bodyPr/>
        <a:lstStyle/>
        <a:p>
          <a:endParaRPr lang="en-US"/>
        </a:p>
      </dgm:t>
    </dgm:pt>
    <dgm:pt modelId="{C5E09BEC-AA36-44EC-91B3-18EF4DF710A8}">
      <dgm:prSet/>
      <dgm:spPr/>
      <dgm:t>
        <a:bodyPr/>
        <a:lstStyle/>
        <a:p>
          <a:r>
            <a:rPr lang="pt-BR" dirty="0"/>
            <a:t>VII - ensejar o retardamento da execução ou da entrega do objeto da licitação sem motivo justificado;</a:t>
          </a:r>
          <a:endParaRPr lang="en-US" dirty="0"/>
        </a:p>
      </dgm:t>
    </dgm:pt>
    <dgm:pt modelId="{554E0B3A-215E-495A-A818-8E1B47DA07C5}" type="parTrans" cxnId="{586CBB04-6AF8-4247-81D7-D17A6B8E0A4C}">
      <dgm:prSet/>
      <dgm:spPr/>
      <dgm:t>
        <a:bodyPr/>
        <a:lstStyle/>
        <a:p>
          <a:endParaRPr lang="pt-BR"/>
        </a:p>
      </dgm:t>
    </dgm:pt>
    <dgm:pt modelId="{4FAFFF28-208F-47ED-8055-18CCC0AFAEF0}" type="sibTrans" cxnId="{586CBB04-6AF8-4247-81D7-D17A6B8E0A4C}">
      <dgm:prSet/>
      <dgm:spPr/>
      <dgm:t>
        <a:bodyPr/>
        <a:lstStyle/>
        <a:p>
          <a:endParaRPr lang="pt-BR"/>
        </a:p>
      </dgm:t>
    </dgm:pt>
    <dgm:pt modelId="{098A780F-673D-4EFC-9DC1-BF58A806ABE0}" type="pres">
      <dgm:prSet presAssocID="{68F53F29-6591-4537-BEE3-E7302BF157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111BED-E500-420A-87BC-F00306A29B40}" type="pres">
      <dgm:prSet presAssocID="{8C90CAC4-06CC-4A88-A9D1-6DC18ED33CD6}" presName="hierRoot1" presStyleCnt="0"/>
      <dgm:spPr/>
    </dgm:pt>
    <dgm:pt modelId="{E48EDEDA-E1E6-4D63-84DA-34C271977C5C}" type="pres">
      <dgm:prSet presAssocID="{8C90CAC4-06CC-4A88-A9D1-6DC18ED33CD6}" presName="composite" presStyleCnt="0"/>
      <dgm:spPr/>
    </dgm:pt>
    <dgm:pt modelId="{7368EED5-F335-408D-8D56-171400115224}" type="pres">
      <dgm:prSet presAssocID="{8C90CAC4-06CC-4A88-A9D1-6DC18ED33CD6}" presName="background" presStyleLbl="node0" presStyleIdx="0" presStyleCnt="3"/>
      <dgm:spPr/>
    </dgm:pt>
    <dgm:pt modelId="{4D599543-7FD4-4D84-8142-61E206F73813}" type="pres">
      <dgm:prSet presAssocID="{8C90CAC4-06CC-4A88-A9D1-6DC18ED33CD6}" presName="text" presStyleLbl="fgAcc0" presStyleIdx="0" presStyleCnt="3" custLinFactNeighborX="-81100" custLinFactNeighborY="2296">
        <dgm:presLayoutVars>
          <dgm:chPref val="3"/>
        </dgm:presLayoutVars>
      </dgm:prSet>
      <dgm:spPr/>
    </dgm:pt>
    <dgm:pt modelId="{BDF321BE-3AFA-40CA-B6CE-9EDD3E808763}" type="pres">
      <dgm:prSet presAssocID="{8C90CAC4-06CC-4A88-A9D1-6DC18ED33CD6}" presName="hierChild2" presStyleCnt="0"/>
      <dgm:spPr/>
    </dgm:pt>
    <dgm:pt modelId="{A00FCD05-B26D-48D8-9644-B59004E0AAD6}" type="pres">
      <dgm:prSet presAssocID="{DB2B9F6A-E977-47CC-A0B4-8C14AF40DC41}" presName="hierRoot1" presStyleCnt="0"/>
      <dgm:spPr/>
    </dgm:pt>
    <dgm:pt modelId="{5C351512-907D-4542-9BED-A9FE8874DFA4}" type="pres">
      <dgm:prSet presAssocID="{DB2B9F6A-E977-47CC-A0B4-8C14AF40DC41}" presName="composite" presStyleCnt="0"/>
      <dgm:spPr/>
    </dgm:pt>
    <dgm:pt modelId="{967C03C2-D6F6-4604-A0F5-2168E4ADB147}" type="pres">
      <dgm:prSet presAssocID="{DB2B9F6A-E977-47CC-A0B4-8C14AF40DC41}" presName="background" presStyleLbl="node0" presStyleIdx="1" presStyleCnt="3"/>
      <dgm:spPr/>
    </dgm:pt>
    <dgm:pt modelId="{24B77A91-C12F-4BE4-81C5-95F8A6C9B742}" type="pres">
      <dgm:prSet presAssocID="{DB2B9F6A-E977-47CC-A0B4-8C14AF40DC41}" presName="text" presStyleLbl="fgAcc0" presStyleIdx="1" presStyleCnt="3" custLinFactNeighborX="-8035" custLinFactNeighborY="4079">
        <dgm:presLayoutVars>
          <dgm:chPref val="3"/>
        </dgm:presLayoutVars>
      </dgm:prSet>
      <dgm:spPr/>
    </dgm:pt>
    <dgm:pt modelId="{C65146A8-A717-449E-9520-80666E74CD53}" type="pres">
      <dgm:prSet presAssocID="{DB2B9F6A-E977-47CC-A0B4-8C14AF40DC41}" presName="hierChild2" presStyleCnt="0"/>
      <dgm:spPr/>
    </dgm:pt>
    <dgm:pt modelId="{F17BD70F-8186-4986-AB27-02DE275CDBFE}" type="pres">
      <dgm:prSet presAssocID="{C5E09BEC-AA36-44EC-91B3-18EF4DF710A8}" presName="hierRoot1" presStyleCnt="0"/>
      <dgm:spPr/>
    </dgm:pt>
    <dgm:pt modelId="{77ACB0E2-3B70-4B2E-BD01-CF1B500768EE}" type="pres">
      <dgm:prSet presAssocID="{C5E09BEC-AA36-44EC-91B3-18EF4DF710A8}" presName="composite" presStyleCnt="0"/>
      <dgm:spPr/>
    </dgm:pt>
    <dgm:pt modelId="{2495D7B2-3C74-40E3-B2A9-B4B6DB244865}" type="pres">
      <dgm:prSet presAssocID="{C5E09BEC-AA36-44EC-91B3-18EF4DF710A8}" presName="background" presStyleLbl="node0" presStyleIdx="2" presStyleCnt="3"/>
      <dgm:spPr/>
    </dgm:pt>
    <dgm:pt modelId="{DF51E716-6806-48C6-834F-F352A1708C9D}" type="pres">
      <dgm:prSet presAssocID="{C5E09BEC-AA36-44EC-91B3-18EF4DF710A8}" presName="text" presStyleLbl="fgAcc0" presStyleIdx="2" presStyleCnt="3" custLinFactNeighborX="16993" custLinFactNeighborY="-6254">
        <dgm:presLayoutVars>
          <dgm:chPref val="3"/>
        </dgm:presLayoutVars>
      </dgm:prSet>
      <dgm:spPr/>
    </dgm:pt>
    <dgm:pt modelId="{7909B3D7-99B4-4380-A740-25327176BE88}" type="pres">
      <dgm:prSet presAssocID="{C5E09BEC-AA36-44EC-91B3-18EF4DF710A8}" presName="hierChild2" presStyleCnt="0"/>
      <dgm:spPr/>
    </dgm:pt>
  </dgm:ptLst>
  <dgm:cxnLst>
    <dgm:cxn modelId="{8EE83204-3860-4635-8E8B-DEB246D3DA39}" type="presOf" srcId="{DB2B9F6A-E977-47CC-A0B4-8C14AF40DC41}" destId="{24B77A91-C12F-4BE4-81C5-95F8A6C9B742}" srcOrd="0" destOrd="0" presId="urn:microsoft.com/office/officeart/2005/8/layout/hierarchy1"/>
    <dgm:cxn modelId="{586CBB04-6AF8-4247-81D7-D17A6B8E0A4C}" srcId="{68F53F29-6591-4537-BEE3-E7302BF1578C}" destId="{C5E09BEC-AA36-44EC-91B3-18EF4DF710A8}" srcOrd="2" destOrd="0" parTransId="{554E0B3A-215E-495A-A818-8E1B47DA07C5}" sibTransId="{4FAFFF28-208F-47ED-8055-18CCC0AFAEF0}"/>
    <dgm:cxn modelId="{960CFE0E-4E62-456F-9DFD-9A9D34A08F6B}" type="presOf" srcId="{68F53F29-6591-4537-BEE3-E7302BF1578C}" destId="{098A780F-673D-4EFC-9DC1-BF58A806ABE0}" srcOrd="0" destOrd="0" presId="urn:microsoft.com/office/officeart/2005/8/layout/hierarchy1"/>
    <dgm:cxn modelId="{6C95A120-5F84-4319-94EE-501ACF2D45B9}" type="presOf" srcId="{C5E09BEC-AA36-44EC-91B3-18EF4DF710A8}" destId="{DF51E716-6806-48C6-834F-F352A1708C9D}" srcOrd="0" destOrd="0" presId="urn:microsoft.com/office/officeart/2005/8/layout/hierarchy1"/>
    <dgm:cxn modelId="{255AB365-63B1-4993-A48D-CDB49EBBFFC9}" type="presOf" srcId="{8C90CAC4-06CC-4A88-A9D1-6DC18ED33CD6}" destId="{4D599543-7FD4-4D84-8142-61E206F73813}" srcOrd="0" destOrd="0" presId="urn:microsoft.com/office/officeart/2005/8/layout/hierarchy1"/>
    <dgm:cxn modelId="{7FE00779-E427-4B14-993C-F4125CD892AC}" srcId="{68F53F29-6591-4537-BEE3-E7302BF1578C}" destId="{DB2B9F6A-E977-47CC-A0B4-8C14AF40DC41}" srcOrd="1" destOrd="0" parTransId="{FB0D3C72-CBEC-48A5-B8A0-51C5D7835DDE}" sibTransId="{BFD28694-392F-45A0-A662-5A6AFE27E10D}"/>
    <dgm:cxn modelId="{4F630EF8-CB76-4F32-B741-0D2A87CFFFC4}" srcId="{68F53F29-6591-4537-BEE3-E7302BF1578C}" destId="{8C90CAC4-06CC-4A88-A9D1-6DC18ED33CD6}" srcOrd="0" destOrd="0" parTransId="{6DC806AC-17F5-420D-9129-DCBC8E0466A4}" sibTransId="{17DD3CDD-4CBB-4F9A-9D2B-443C4908A69A}"/>
    <dgm:cxn modelId="{25670207-608D-4362-82EE-C42144B7626A}" type="presParOf" srcId="{098A780F-673D-4EFC-9DC1-BF58A806ABE0}" destId="{37111BED-E500-420A-87BC-F00306A29B40}" srcOrd="0" destOrd="0" presId="urn:microsoft.com/office/officeart/2005/8/layout/hierarchy1"/>
    <dgm:cxn modelId="{DC8BA26B-61B2-4C66-9B43-DF80FE9B8815}" type="presParOf" srcId="{37111BED-E500-420A-87BC-F00306A29B40}" destId="{E48EDEDA-E1E6-4D63-84DA-34C271977C5C}" srcOrd="0" destOrd="0" presId="urn:microsoft.com/office/officeart/2005/8/layout/hierarchy1"/>
    <dgm:cxn modelId="{4D5353EA-BE06-4019-B0B6-8A5F24F4160F}" type="presParOf" srcId="{E48EDEDA-E1E6-4D63-84DA-34C271977C5C}" destId="{7368EED5-F335-408D-8D56-171400115224}" srcOrd="0" destOrd="0" presId="urn:microsoft.com/office/officeart/2005/8/layout/hierarchy1"/>
    <dgm:cxn modelId="{35F98142-FD93-442A-8631-6F16EA3A59FB}" type="presParOf" srcId="{E48EDEDA-E1E6-4D63-84DA-34C271977C5C}" destId="{4D599543-7FD4-4D84-8142-61E206F73813}" srcOrd="1" destOrd="0" presId="urn:microsoft.com/office/officeart/2005/8/layout/hierarchy1"/>
    <dgm:cxn modelId="{799051DA-2BFE-4786-9B6D-5C0B9A11B773}" type="presParOf" srcId="{37111BED-E500-420A-87BC-F00306A29B40}" destId="{BDF321BE-3AFA-40CA-B6CE-9EDD3E808763}" srcOrd="1" destOrd="0" presId="urn:microsoft.com/office/officeart/2005/8/layout/hierarchy1"/>
    <dgm:cxn modelId="{11AD0D83-C0A5-4EA4-93C7-8C6495D73B4E}" type="presParOf" srcId="{098A780F-673D-4EFC-9DC1-BF58A806ABE0}" destId="{A00FCD05-B26D-48D8-9644-B59004E0AAD6}" srcOrd="1" destOrd="0" presId="urn:microsoft.com/office/officeart/2005/8/layout/hierarchy1"/>
    <dgm:cxn modelId="{5DA4E384-2854-436D-8F74-FEEC333D103A}" type="presParOf" srcId="{A00FCD05-B26D-48D8-9644-B59004E0AAD6}" destId="{5C351512-907D-4542-9BED-A9FE8874DFA4}" srcOrd="0" destOrd="0" presId="urn:microsoft.com/office/officeart/2005/8/layout/hierarchy1"/>
    <dgm:cxn modelId="{DED2F57A-102F-4DFD-A8C9-C5FA9FA30F42}" type="presParOf" srcId="{5C351512-907D-4542-9BED-A9FE8874DFA4}" destId="{967C03C2-D6F6-4604-A0F5-2168E4ADB147}" srcOrd="0" destOrd="0" presId="urn:microsoft.com/office/officeart/2005/8/layout/hierarchy1"/>
    <dgm:cxn modelId="{3ECD1BD0-A363-4346-9C1F-29ACFB9C9991}" type="presParOf" srcId="{5C351512-907D-4542-9BED-A9FE8874DFA4}" destId="{24B77A91-C12F-4BE4-81C5-95F8A6C9B742}" srcOrd="1" destOrd="0" presId="urn:microsoft.com/office/officeart/2005/8/layout/hierarchy1"/>
    <dgm:cxn modelId="{A1C0CCBE-BD48-444E-83F7-F49100540F29}" type="presParOf" srcId="{A00FCD05-B26D-48D8-9644-B59004E0AAD6}" destId="{C65146A8-A717-449E-9520-80666E74CD53}" srcOrd="1" destOrd="0" presId="urn:microsoft.com/office/officeart/2005/8/layout/hierarchy1"/>
    <dgm:cxn modelId="{84C06064-8B20-4E1C-AC72-27F491A4FF93}" type="presParOf" srcId="{098A780F-673D-4EFC-9DC1-BF58A806ABE0}" destId="{F17BD70F-8186-4986-AB27-02DE275CDBFE}" srcOrd="2" destOrd="0" presId="urn:microsoft.com/office/officeart/2005/8/layout/hierarchy1"/>
    <dgm:cxn modelId="{B9DE0675-AAFC-4901-A045-5503FAB3F98B}" type="presParOf" srcId="{F17BD70F-8186-4986-AB27-02DE275CDBFE}" destId="{77ACB0E2-3B70-4B2E-BD01-CF1B500768EE}" srcOrd="0" destOrd="0" presId="urn:microsoft.com/office/officeart/2005/8/layout/hierarchy1"/>
    <dgm:cxn modelId="{B65EB5DB-CABC-422D-B9B7-6569348656C1}" type="presParOf" srcId="{77ACB0E2-3B70-4B2E-BD01-CF1B500768EE}" destId="{2495D7B2-3C74-40E3-B2A9-B4B6DB244865}" srcOrd="0" destOrd="0" presId="urn:microsoft.com/office/officeart/2005/8/layout/hierarchy1"/>
    <dgm:cxn modelId="{DD5BFE80-094D-4705-AA7C-C3A07D607FE3}" type="presParOf" srcId="{77ACB0E2-3B70-4B2E-BD01-CF1B500768EE}" destId="{DF51E716-6806-48C6-834F-F352A1708C9D}" srcOrd="1" destOrd="0" presId="urn:microsoft.com/office/officeart/2005/8/layout/hierarchy1"/>
    <dgm:cxn modelId="{5FB64B1B-442C-4006-A356-7EB95C44E999}" type="presParOf" srcId="{F17BD70F-8186-4986-AB27-02DE275CDBFE}" destId="{7909B3D7-99B4-4380-A740-25327176BE8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F53F29-6591-4537-BEE3-E7302BF1578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90CAC4-06CC-4A88-A9D1-6DC18ED33CD6}">
      <dgm:prSet/>
      <dgm:spPr/>
      <dgm:t>
        <a:bodyPr/>
        <a:lstStyle/>
        <a:p>
          <a:r>
            <a:rPr lang="pt-BR" dirty="0"/>
            <a:t>II - dar causa à inexecução parcial do contrato que cause grave dano à Administração, ao funcionamento dos serviços públicos ou ao interesse coletivo;</a:t>
          </a:r>
          <a:endParaRPr lang="en-US" dirty="0"/>
        </a:p>
      </dgm:t>
    </dgm:pt>
    <dgm:pt modelId="{6DC806AC-17F5-420D-9129-DCBC8E0466A4}" type="parTrans" cxnId="{4F630EF8-CB76-4F32-B741-0D2A87CFFFC4}">
      <dgm:prSet/>
      <dgm:spPr/>
      <dgm:t>
        <a:bodyPr/>
        <a:lstStyle/>
        <a:p>
          <a:endParaRPr lang="en-US"/>
        </a:p>
      </dgm:t>
    </dgm:pt>
    <dgm:pt modelId="{17DD3CDD-4CBB-4F9A-9D2B-443C4908A69A}" type="sibTrans" cxnId="{4F630EF8-CB76-4F32-B741-0D2A87CFFFC4}">
      <dgm:prSet/>
      <dgm:spPr/>
      <dgm:t>
        <a:bodyPr/>
        <a:lstStyle/>
        <a:p>
          <a:endParaRPr lang="en-US"/>
        </a:p>
      </dgm:t>
    </dgm:pt>
    <dgm:pt modelId="{DB2B9F6A-E977-47CC-A0B4-8C14AF40DC41}">
      <dgm:prSet/>
      <dgm:spPr/>
      <dgm:t>
        <a:bodyPr/>
        <a:lstStyle/>
        <a:p>
          <a:r>
            <a:rPr lang="pt-BR" b="0" i="0" dirty="0"/>
            <a:t>III -dar causa à inexecução total do contrato</a:t>
          </a:r>
          <a:r>
            <a:rPr lang="pt-BR" dirty="0"/>
            <a:t>;</a:t>
          </a:r>
          <a:endParaRPr lang="en-US" dirty="0"/>
        </a:p>
      </dgm:t>
    </dgm:pt>
    <dgm:pt modelId="{FB0D3C72-CBEC-48A5-B8A0-51C5D7835DDE}" type="parTrans" cxnId="{7FE00779-E427-4B14-993C-F4125CD892AC}">
      <dgm:prSet/>
      <dgm:spPr/>
      <dgm:t>
        <a:bodyPr/>
        <a:lstStyle/>
        <a:p>
          <a:endParaRPr lang="en-US"/>
        </a:p>
      </dgm:t>
    </dgm:pt>
    <dgm:pt modelId="{BFD28694-392F-45A0-A662-5A6AFE27E10D}" type="sibTrans" cxnId="{7FE00779-E427-4B14-993C-F4125CD892AC}">
      <dgm:prSet/>
      <dgm:spPr/>
      <dgm:t>
        <a:bodyPr/>
        <a:lstStyle/>
        <a:p>
          <a:endParaRPr lang="en-US"/>
        </a:p>
      </dgm:t>
    </dgm:pt>
    <dgm:pt modelId="{C5E09BEC-AA36-44EC-91B3-18EF4DF710A8}">
      <dgm:prSet/>
      <dgm:spPr/>
      <dgm:t>
        <a:bodyPr/>
        <a:lstStyle/>
        <a:p>
          <a:r>
            <a:rPr lang="pt-BR" dirty="0"/>
            <a:t>VII - ensejar o retardamento da execução ou da entrega do objeto da licitação sem motivo justificado;</a:t>
          </a:r>
          <a:endParaRPr lang="en-US" dirty="0"/>
        </a:p>
      </dgm:t>
    </dgm:pt>
    <dgm:pt modelId="{554E0B3A-215E-495A-A818-8E1B47DA07C5}" type="parTrans" cxnId="{586CBB04-6AF8-4247-81D7-D17A6B8E0A4C}">
      <dgm:prSet/>
      <dgm:spPr/>
      <dgm:t>
        <a:bodyPr/>
        <a:lstStyle/>
        <a:p>
          <a:endParaRPr lang="pt-BR"/>
        </a:p>
      </dgm:t>
    </dgm:pt>
    <dgm:pt modelId="{4FAFFF28-208F-47ED-8055-18CCC0AFAEF0}" type="sibTrans" cxnId="{586CBB04-6AF8-4247-81D7-D17A6B8E0A4C}">
      <dgm:prSet/>
      <dgm:spPr/>
      <dgm:t>
        <a:bodyPr/>
        <a:lstStyle/>
        <a:p>
          <a:endParaRPr lang="pt-BR"/>
        </a:p>
      </dgm:t>
    </dgm:pt>
    <dgm:pt modelId="{098A780F-673D-4EFC-9DC1-BF58A806ABE0}" type="pres">
      <dgm:prSet presAssocID="{68F53F29-6591-4537-BEE3-E7302BF157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111BED-E500-420A-87BC-F00306A29B40}" type="pres">
      <dgm:prSet presAssocID="{8C90CAC4-06CC-4A88-A9D1-6DC18ED33CD6}" presName="hierRoot1" presStyleCnt="0"/>
      <dgm:spPr/>
    </dgm:pt>
    <dgm:pt modelId="{E48EDEDA-E1E6-4D63-84DA-34C271977C5C}" type="pres">
      <dgm:prSet presAssocID="{8C90CAC4-06CC-4A88-A9D1-6DC18ED33CD6}" presName="composite" presStyleCnt="0"/>
      <dgm:spPr/>
    </dgm:pt>
    <dgm:pt modelId="{7368EED5-F335-408D-8D56-171400115224}" type="pres">
      <dgm:prSet presAssocID="{8C90CAC4-06CC-4A88-A9D1-6DC18ED33CD6}" presName="background" presStyleLbl="node0" presStyleIdx="0" presStyleCnt="3"/>
      <dgm:spPr/>
    </dgm:pt>
    <dgm:pt modelId="{4D599543-7FD4-4D84-8142-61E206F73813}" type="pres">
      <dgm:prSet presAssocID="{8C90CAC4-06CC-4A88-A9D1-6DC18ED33CD6}" presName="text" presStyleLbl="fgAcc0" presStyleIdx="0" presStyleCnt="3" custLinFactNeighborX="-81100" custLinFactNeighborY="2296">
        <dgm:presLayoutVars>
          <dgm:chPref val="3"/>
        </dgm:presLayoutVars>
      </dgm:prSet>
      <dgm:spPr/>
    </dgm:pt>
    <dgm:pt modelId="{BDF321BE-3AFA-40CA-B6CE-9EDD3E808763}" type="pres">
      <dgm:prSet presAssocID="{8C90CAC4-06CC-4A88-A9D1-6DC18ED33CD6}" presName="hierChild2" presStyleCnt="0"/>
      <dgm:spPr/>
    </dgm:pt>
    <dgm:pt modelId="{A00FCD05-B26D-48D8-9644-B59004E0AAD6}" type="pres">
      <dgm:prSet presAssocID="{DB2B9F6A-E977-47CC-A0B4-8C14AF40DC41}" presName="hierRoot1" presStyleCnt="0"/>
      <dgm:spPr/>
    </dgm:pt>
    <dgm:pt modelId="{5C351512-907D-4542-9BED-A9FE8874DFA4}" type="pres">
      <dgm:prSet presAssocID="{DB2B9F6A-E977-47CC-A0B4-8C14AF40DC41}" presName="composite" presStyleCnt="0"/>
      <dgm:spPr/>
    </dgm:pt>
    <dgm:pt modelId="{967C03C2-D6F6-4604-A0F5-2168E4ADB147}" type="pres">
      <dgm:prSet presAssocID="{DB2B9F6A-E977-47CC-A0B4-8C14AF40DC41}" presName="background" presStyleLbl="node0" presStyleIdx="1" presStyleCnt="3"/>
      <dgm:spPr/>
    </dgm:pt>
    <dgm:pt modelId="{24B77A91-C12F-4BE4-81C5-95F8A6C9B742}" type="pres">
      <dgm:prSet presAssocID="{DB2B9F6A-E977-47CC-A0B4-8C14AF40DC41}" presName="text" presStyleLbl="fgAcc0" presStyleIdx="1" presStyleCnt="3" custLinFactNeighborX="-8035" custLinFactNeighborY="4079">
        <dgm:presLayoutVars>
          <dgm:chPref val="3"/>
        </dgm:presLayoutVars>
      </dgm:prSet>
      <dgm:spPr/>
    </dgm:pt>
    <dgm:pt modelId="{C65146A8-A717-449E-9520-80666E74CD53}" type="pres">
      <dgm:prSet presAssocID="{DB2B9F6A-E977-47CC-A0B4-8C14AF40DC41}" presName="hierChild2" presStyleCnt="0"/>
      <dgm:spPr/>
    </dgm:pt>
    <dgm:pt modelId="{F17BD70F-8186-4986-AB27-02DE275CDBFE}" type="pres">
      <dgm:prSet presAssocID="{C5E09BEC-AA36-44EC-91B3-18EF4DF710A8}" presName="hierRoot1" presStyleCnt="0"/>
      <dgm:spPr/>
    </dgm:pt>
    <dgm:pt modelId="{77ACB0E2-3B70-4B2E-BD01-CF1B500768EE}" type="pres">
      <dgm:prSet presAssocID="{C5E09BEC-AA36-44EC-91B3-18EF4DF710A8}" presName="composite" presStyleCnt="0"/>
      <dgm:spPr/>
    </dgm:pt>
    <dgm:pt modelId="{2495D7B2-3C74-40E3-B2A9-B4B6DB244865}" type="pres">
      <dgm:prSet presAssocID="{C5E09BEC-AA36-44EC-91B3-18EF4DF710A8}" presName="background" presStyleLbl="node0" presStyleIdx="2" presStyleCnt="3"/>
      <dgm:spPr/>
    </dgm:pt>
    <dgm:pt modelId="{DF51E716-6806-48C6-834F-F352A1708C9D}" type="pres">
      <dgm:prSet presAssocID="{C5E09BEC-AA36-44EC-91B3-18EF4DF710A8}" presName="text" presStyleLbl="fgAcc0" presStyleIdx="2" presStyleCnt="3" custLinFactNeighborX="16993" custLinFactNeighborY="-6254">
        <dgm:presLayoutVars>
          <dgm:chPref val="3"/>
        </dgm:presLayoutVars>
      </dgm:prSet>
      <dgm:spPr/>
    </dgm:pt>
    <dgm:pt modelId="{7909B3D7-99B4-4380-A740-25327176BE88}" type="pres">
      <dgm:prSet presAssocID="{C5E09BEC-AA36-44EC-91B3-18EF4DF710A8}" presName="hierChild2" presStyleCnt="0"/>
      <dgm:spPr/>
    </dgm:pt>
  </dgm:ptLst>
  <dgm:cxnLst>
    <dgm:cxn modelId="{8EE83204-3860-4635-8E8B-DEB246D3DA39}" type="presOf" srcId="{DB2B9F6A-E977-47CC-A0B4-8C14AF40DC41}" destId="{24B77A91-C12F-4BE4-81C5-95F8A6C9B742}" srcOrd="0" destOrd="0" presId="urn:microsoft.com/office/officeart/2005/8/layout/hierarchy1"/>
    <dgm:cxn modelId="{586CBB04-6AF8-4247-81D7-D17A6B8E0A4C}" srcId="{68F53F29-6591-4537-BEE3-E7302BF1578C}" destId="{C5E09BEC-AA36-44EC-91B3-18EF4DF710A8}" srcOrd="2" destOrd="0" parTransId="{554E0B3A-215E-495A-A818-8E1B47DA07C5}" sibTransId="{4FAFFF28-208F-47ED-8055-18CCC0AFAEF0}"/>
    <dgm:cxn modelId="{960CFE0E-4E62-456F-9DFD-9A9D34A08F6B}" type="presOf" srcId="{68F53F29-6591-4537-BEE3-E7302BF1578C}" destId="{098A780F-673D-4EFC-9DC1-BF58A806ABE0}" srcOrd="0" destOrd="0" presId="urn:microsoft.com/office/officeart/2005/8/layout/hierarchy1"/>
    <dgm:cxn modelId="{6C95A120-5F84-4319-94EE-501ACF2D45B9}" type="presOf" srcId="{C5E09BEC-AA36-44EC-91B3-18EF4DF710A8}" destId="{DF51E716-6806-48C6-834F-F352A1708C9D}" srcOrd="0" destOrd="0" presId="urn:microsoft.com/office/officeart/2005/8/layout/hierarchy1"/>
    <dgm:cxn modelId="{255AB365-63B1-4993-A48D-CDB49EBBFFC9}" type="presOf" srcId="{8C90CAC4-06CC-4A88-A9D1-6DC18ED33CD6}" destId="{4D599543-7FD4-4D84-8142-61E206F73813}" srcOrd="0" destOrd="0" presId="urn:microsoft.com/office/officeart/2005/8/layout/hierarchy1"/>
    <dgm:cxn modelId="{7FE00779-E427-4B14-993C-F4125CD892AC}" srcId="{68F53F29-6591-4537-BEE3-E7302BF1578C}" destId="{DB2B9F6A-E977-47CC-A0B4-8C14AF40DC41}" srcOrd="1" destOrd="0" parTransId="{FB0D3C72-CBEC-48A5-B8A0-51C5D7835DDE}" sibTransId="{BFD28694-392F-45A0-A662-5A6AFE27E10D}"/>
    <dgm:cxn modelId="{4F630EF8-CB76-4F32-B741-0D2A87CFFFC4}" srcId="{68F53F29-6591-4537-BEE3-E7302BF1578C}" destId="{8C90CAC4-06CC-4A88-A9D1-6DC18ED33CD6}" srcOrd="0" destOrd="0" parTransId="{6DC806AC-17F5-420D-9129-DCBC8E0466A4}" sibTransId="{17DD3CDD-4CBB-4F9A-9D2B-443C4908A69A}"/>
    <dgm:cxn modelId="{25670207-608D-4362-82EE-C42144B7626A}" type="presParOf" srcId="{098A780F-673D-4EFC-9DC1-BF58A806ABE0}" destId="{37111BED-E500-420A-87BC-F00306A29B40}" srcOrd="0" destOrd="0" presId="urn:microsoft.com/office/officeart/2005/8/layout/hierarchy1"/>
    <dgm:cxn modelId="{DC8BA26B-61B2-4C66-9B43-DF80FE9B8815}" type="presParOf" srcId="{37111BED-E500-420A-87BC-F00306A29B40}" destId="{E48EDEDA-E1E6-4D63-84DA-34C271977C5C}" srcOrd="0" destOrd="0" presId="urn:microsoft.com/office/officeart/2005/8/layout/hierarchy1"/>
    <dgm:cxn modelId="{4D5353EA-BE06-4019-B0B6-8A5F24F4160F}" type="presParOf" srcId="{E48EDEDA-E1E6-4D63-84DA-34C271977C5C}" destId="{7368EED5-F335-408D-8D56-171400115224}" srcOrd="0" destOrd="0" presId="urn:microsoft.com/office/officeart/2005/8/layout/hierarchy1"/>
    <dgm:cxn modelId="{35F98142-FD93-442A-8631-6F16EA3A59FB}" type="presParOf" srcId="{E48EDEDA-E1E6-4D63-84DA-34C271977C5C}" destId="{4D599543-7FD4-4D84-8142-61E206F73813}" srcOrd="1" destOrd="0" presId="urn:microsoft.com/office/officeart/2005/8/layout/hierarchy1"/>
    <dgm:cxn modelId="{799051DA-2BFE-4786-9B6D-5C0B9A11B773}" type="presParOf" srcId="{37111BED-E500-420A-87BC-F00306A29B40}" destId="{BDF321BE-3AFA-40CA-B6CE-9EDD3E808763}" srcOrd="1" destOrd="0" presId="urn:microsoft.com/office/officeart/2005/8/layout/hierarchy1"/>
    <dgm:cxn modelId="{11AD0D83-C0A5-4EA4-93C7-8C6495D73B4E}" type="presParOf" srcId="{098A780F-673D-4EFC-9DC1-BF58A806ABE0}" destId="{A00FCD05-B26D-48D8-9644-B59004E0AAD6}" srcOrd="1" destOrd="0" presId="urn:microsoft.com/office/officeart/2005/8/layout/hierarchy1"/>
    <dgm:cxn modelId="{5DA4E384-2854-436D-8F74-FEEC333D103A}" type="presParOf" srcId="{A00FCD05-B26D-48D8-9644-B59004E0AAD6}" destId="{5C351512-907D-4542-9BED-A9FE8874DFA4}" srcOrd="0" destOrd="0" presId="urn:microsoft.com/office/officeart/2005/8/layout/hierarchy1"/>
    <dgm:cxn modelId="{DED2F57A-102F-4DFD-A8C9-C5FA9FA30F42}" type="presParOf" srcId="{5C351512-907D-4542-9BED-A9FE8874DFA4}" destId="{967C03C2-D6F6-4604-A0F5-2168E4ADB147}" srcOrd="0" destOrd="0" presId="urn:microsoft.com/office/officeart/2005/8/layout/hierarchy1"/>
    <dgm:cxn modelId="{3ECD1BD0-A363-4346-9C1F-29ACFB9C9991}" type="presParOf" srcId="{5C351512-907D-4542-9BED-A9FE8874DFA4}" destId="{24B77A91-C12F-4BE4-81C5-95F8A6C9B742}" srcOrd="1" destOrd="0" presId="urn:microsoft.com/office/officeart/2005/8/layout/hierarchy1"/>
    <dgm:cxn modelId="{A1C0CCBE-BD48-444E-83F7-F49100540F29}" type="presParOf" srcId="{A00FCD05-B26D-48D8-9644-B59004E0AAD6}" destId="{C65146A8-A717-449E-9520-80666E74CD53}" srcOrd="1" destOrd="0" presId="urn:microsoft.com/office/officeart/2005/8/layout/hierarchy1"/>
    <dgm:cxn modelId="{84C06064-8B20-4E1C-AC72-27F491A4FF93}" type="presParOf" srcId="{098A780F-673D-4EFC-9DC1-BF58A806ABE0}" destId="{F17BD70F-8186-4986-AB27-02DE275CDBFE}" srcOrd="2" destOrd="0" presId="urn:microsoft.com/office/officeart/2005/8/layout/hierarchy1"/>
    <dgm:cxn modelId="{B9DE0675-AAFC-4901-A045-5503FAB3F98B}" type="presParOf" srcId="{F17BD70F-8186-4986-AB27-02DE275CDBFE}" destId="{77ACB0E2-3B70-4B2E-BD01-CF1B500768EE}" srcOrd="0" destOrd="0" presId="urn:microsoft.com/office/officeart/2005/8/layout/hierarchy1"/>
    <dgm:cxn modelId="{B65EB5DB-CABC-422D-B9B7-6569348656C1}" type="presParOf" srcId="{77ACB0E2-3B70-4B2E-BD01-CF1B500768EE}" destId="{2495D7B2-3C74-40E3-B2A9-B4B6DB244865}" srcOrd="0" destOrd="0" presId="urn:microsoft.com/office/officeart/2005/8/layout/hierarchy1"/>
    <dgm:cxn modelId="{DD5BFE80-094D-4705-AA7C-C3A07D607FE3}" type="presParOf" srcId="{77ACB0E2-3B70-4B2E-BD01-CF1B500768EE}" destId="{DF51E716-6806-48C6-834F-F352A1708C9D}" srcOrd="1" destOrd="0" presId="urn:microsoft.com/office/officeart/2005/8/layout/hierarchy1"/>
    <dgm:cxn modelId="{5FB64B1B-442C-4006-A356-7EB95C44E999}" type="presParOf" srcId="{F17BD70F-8186-4986-AB27-02DE275CDBFE}" destId="{7909B3D7-99B4-4380-A740-25327176BE8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F53F29-6591-4537-BEE3-E7302BF1578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90CAC4-06CC-4A88-A9D1-6DC18ED33CD6}">
      <dgm:prSet/>
      <dgm:spPr/>
      <dgm:t>
        <a:bodyPr/>
        <a:lstStyle/>
        <a:p>
          <a:r>
            <a:rPr lang="pt-BR" dirty="0">
              <a:latin typeface="Verdana" panose="020B0604030504040204" pitchFamily="34" charset="0"/>
              <a:ea typeface="Verdana" panose="020B0604030504040204" pitchFamily="34" charset="0"/>
            </a:rPr>
            <a:t>IV -deixar de entregar a documentação exigida para o certame</a:t>
          </a:r>
          <a:r>
            <a:rPr lang="pt-BR" dirty="0"/>
            <a:t>;</a:t>
          </a:r>
          <a:endParaRPr lang="en-US" dirty="0"/>
        </a:p>
      </dgm:t>
    </dgm:pt>
    <dgm:pt modelId="{6DC806AC-17F5-420D-9129-DCBC8E0466A4}" type="parTrans" cxnId="{4F630EF8-CB76-4F32-B741-0D2A87CFFFC4}">
      <dgm:prSet/>
      <dgm:spPr/>
      <dgm:t>
        <a:bodyPr/>
        <a:lstStyle/>
        <a:p>
          <a:endParaRPr lang="en-US"/>
        </a:p>
      </dgm:t>
    </dgm:pt>
    <dgm:pt modelId="{17DD3CDD-4CBB-4F9A-9D2B-443C4908A69A}" type="sibTrans" cxnId="{4F630EF8-CB76-4F32-B741-0D2A87CFFFC4}">
      <dgm:prSet/>
      <dgm:spPr/>
      <dgm:t>
        <a:bodyPr/>
        <a:lstStyle/>
        <a:p>
          <a:endParaRPr lang="en-US"/>
        </a:p>
      </dgm:t>
    </dgm:pt>
    <dgm:pt modelId="{DB2B9F6A-E977-47CC-A0B4-8C14AF40DC41}">
      <dgm:prSet/>
      <dgm:spPr/>
      <dgm:t>
        <a:bodyPr/>
        <a:lstStyle/>
        <a:p>
          <a:r>
            <a:rPr lang="pt-BR" dirty="0">
              <a:latin typeface="Verdana" panose="020B0604030504040204" pitchFamily="34" charset="0"/>
              <a:ea typeface="Verdana" panose="020B0604030504040204" pitchFamily="34" charset="0"/>
            </a:rPr>
            <a:t>VI - não celebrar o contrato ou não entregar a documentação exigida para a contratação, quando convocado dentro do prazo de validade de sua proposta;</a:t>
          </a:r>
          <a:endParaRPr lang="en-US" dirty="0"/>
        </a:p>
      </dgm:t>
    </dgm:pt>
    <dgm:pt modelId="{FB0D3C72-CBEC-48A5-B8A0-51C5D7835DDE}" type="parTrans" cxnId="{7FE00779-E427-4B14-993C-F4125CD892AC}">
      <dgm:prSet/>
      <dgm:spPr/>
      <dgm:t>
        <a:bodyPr/>
        <a:lstStyle/>
        <a:p>
          <a:endParaRPr lang="en-US"/>
        </a:p>
      </dgm:t>
    </dgm:pt>
    <dgm:pt modelId="{BFD28694-392F-45A0-A662-5A6AFE27E10D}" type="sibTrans" cxnId="{7FE00779-E427-4B14-993C-F4125CD892AC}">
      <dgm:prSet/>
      <dgm:spPr/>
      <dgm:t>
        <a:bodyPr/>
        <a:lstStyle/>
        <a:p>
          <a:endParaRPr lang="en-US"/>
        </a:p>
      </dgm:t>
    </dgm:pt>
    <dgm:pt modelId="{C5E09BEC-AA36-44EC-91B3-18EF4DF710A8}">
      <dgm:prSet custT="1"/>
      <dgm:spPr/>
      <dgm:t>
        <a:bodyPr/>
        <a:lstStyle/>
        <a:p>
          <a:r>
            <a:rPr lang="pt-BR" sz="2000" b="0" i="0" dirty="0">
              <a:latin typeface="Verdana" panose="020B0604030504040204" pitchFamily="34" charset="0"/>
              <a:ea typeface="Verdana" panose="020B0604030504040204" pitchFamily="34" charset="0"/>
            </a:rPr>
            <a:t>V - não manter a proposta, salvo em decorrência de fato superveniente devidamente justificado;</a:t>
          </a:r>
          <a:endParaRPr lang="en-US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54E0B3A-215E-495A-A818-8E1B47DA07C5}" type="parTrans" cxnId="{586CBB04-6AF8-4247-81D7-D17A6B8E0A4C}">
      <dgm:prSet/>
      <dgm:spPr/>
      <dgm:t>
        <a:bodyPr/>
        <a:lstStyle/>
        <a:p>
          <a:endParaRPr lang="pt-BR"/>
        </a:p>
      </dgm:t>
    </dgm:pt>
    <dgm:pt modelId="{4FAFFF28-208F-47ED-8055-18CCC0AFAEF0}" type="sibTrans" cxnId="{586CBB04-6AF8-4247-81D7-D17A6B8E0A4C}">
      <dgm:prSet/>
      <dgm:spPr/>
      <dgm:t>
        <a:bodyPr/>
        <a:lstStyle/>
        <a:p>
          <a:endParaRPr lang="pt-BR"/>
        </a:p>
      </dgm:t>
    </dgm:pt>
    <dgm:pt modelId="{098A780F-673D-4EFC-9DC1-BF58A806ABE0}" type="pres">
      <dgm:prSet presAssocID="{68F53F29-6591-4537-BEE3-E7302BF157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111BED-E500-420A-87BC-F00306A29B40}" type="pres">
      <dgm:prSet presAssocID="{8C90CAC4-06CC-4A88-A9D1-6DC18ED33CD6}" presName="hierRoot1" presStyleCnt="0"/>
      <dgm:spPr/>
    </dgm:pt>
    <dgm:pt modelId="{E48EDEDA-E1E6-4D63-84DA-34C271977C5C}" type="pres">
      <dgm:prSet presAssocID="{8C90CAC4-06CC-4A88-A9D1-6DC18ED33CD6}" presName="composite" presStyleCnt="0"/>
      <dgm:spPr/>
    </dgm:pt>
    <dgm:pt modelId="{7368EED5-F335-408D-8D56-171400115224}" type="pres">
      <dgm:prSet presAssocID="{8C90CAC4-06CC-4A88-A9D1-6DC18ED33CD6}" presName="background" presStyleLbl="node0" presStyleIdx="0" presStyleCnt="3"/>
      <dgm:spPr/>
    </dgm:pt>
    <dgm:pt modelId="{4D599543-7FD4-4D84-8142-61E206F73813}" type="pres">
      <dgm:prSet presAssocID="{8C90CAC4-06CC-4A88-A9D1-6DC18ED33CD6}" presName="text" presStyleLbl="fgAcc0" presStyleIdx="0" presStyleCnt="3" custLinFactNeighborX="-81100" custLinFactNeighborY="2296">
        <dgm:presLayoutVars>
          <dgm:chPref val="3"/>
        </dgm:presLayoutVars>
      </dgm:prSet>
      <dgm:spPr/>
    </dgm:pt>
    <dgm:pt modelId="{BDF321BE-3AFA-40CA-B6CE-9EDD3E808763}" type="pres">
      <dgm:prSet presAssocID="{8C90CAC4-06CC-4A88-A9D1-6DC18ED33CD6}" presName="hierChild2" presStyleCnt="0"/>
      <dgm:spPr/>
    </dgm:pt>
    <dgm:pt modelId="{A00FCD05-B26D-48D8-9644-B59004E0AAD6}" type="pres">
      <dgm:prSet presAssocID="{DB2B9F6A-E977-47CC-A0B4-8C14AF40DC41}" presName="hierRoot1" presStyleCnt="0"/>
      <dgm:spPr/>
    </dgm:pt>
    <dgm:pt modelId="{5C351512-907D-4542-9BED-A9FE8874DFA4}" type="pres">
      <dgm:prSet presAssocID="{DB2B9F6A-E977-47CC-A0B4-8C14AF40DC41}" presName="composite" presStyleCnt="0"/>
      <dgm:spPr/>
    </dgm:pt>
    <dgm:pt modelId="{967C03C2-D6F6-4604-A0F5-2168E4ADB147}" type="pres">
      <dgm:prSet presAssocID="{DB2B9F6A-E977-47CC-A0B4-8C14AF40DC41}" presName="background" presStyleLbl="node0" presStyleIdx="1" presStyleCnt="3"/>
      <dgm:spPr/>
    </dgm:pt>
    <dgm:pt modelId="{24B77A91-C12F-4BE4-81C5-95F8A6C9B742}" type="pres">
      <dgm:prSet presAssocID="{DB2B9F6A-E977-47CC-A0B4-8C14AF40DC41}" presName="text" presStyleLbl="fgAcc0" presStyleIdx="1" presStyleCnt="3" custLinFactNeighborX="-8035" custLinFactNeighborY="4079">
        <dgm:presLayoutVars>
          <dgm:chPref val="3"/>
        </dgm:presLayoutVars>
      </dgm:prSet>
      <dgm:spPr/>
    </dgm:pt>
    <dgm:pt modelId="{C65146A8-A717-449E-9520-80666E74CD53}" type="pres">
      <dgm:prSet presAssocID="{DB2B9F6A-E977-47CC-A0B4-8C14AF40DC41}" presName="hierChild2" presStyleCnt="0"/>
      <dgm:spPr/>
    </dgm:pt>
    <dgm:pt modelId="{F17BD70F-8186-4986-AB27-02DE275CDBFE}" type="pres">
      <dgm:prSet presAssocID="{C5E09BEC-AA36-44EC-91B3-18EF4DF710A8}" presName="hierRoot1" presStyleCnt="0"/>
      <dgm:spPr/>
    </dgm:pt>
    <dgm:pt modelId="{77ACB0E2-3B70-4B2E-BD01-CF1B500768EE}" type="pres">
      <dgm:prSet presAssocID="{C5E09BEC-AA36-44EC-91B3-18EF4DF710A8}" presName="composite" presStyleCnt="0"/>
      <dgm:spPr/>
    </dgm:pt>
    <dgm:pt modelId="{2495D7B2-3C74-40E3-B2A9-B4B6DB244865}" type="pres">
      <dgm:prSet presAssocID="{C5E09BEC-AA36-44EC-91B3-18EF4DF710A8}" presName="background" presStyleLbl="node0" presStyleIdx="2" presStyleCnt="3"/>
      <dgm:spPr/>
    </dgm:pt>
    <dgm:pt modelId="{DF51E716-6806-48C6-834F-F352A1708C9D}" type="pres">
      <dgm:prSet presAssocID="{C5E09BEC-AA36-44EC-91B3-18EF4DF710A8}" presName="text" presStyleLbl="fgAcc0" presStyleIdx="2" presStyleCnt="3" custLinFactNeighborX="16993" custLinFactNeighborY="-6254">
        <dgm:presLayoutVars>
          <dgm:chPref val="3"/>
        </dgm:presLayoutVars>
      </dgm:prSet>
      <dgm:spPr/>
    </dgm:pt>
    <dgm:pt modelId="{7909B3D7-99B4-4380-A740-25327176BE88}" type="pres">
      <dgm:prSet presAssocID="{C5E09BEC-AA36-44EC-91B3-18EF4DF710A8}" presName="hierChild2" presStyleCnt="0"/>
      <dgm:spPr/>
    </dgm:pt>
  </dgm:ptLst>
  <dgm:cxnLst>
    <dgm:cxn modelId="{8EE83204-3860-4635-8E8B-DEB246D3DA39}" type="presOf" srcId="{DB2B9F6A-E977-47CC-A0B4-8C14AF40DC41}" destId="{24B77A91-C12F-4BE4-81C5-95F8A6C9B742}" srcOrd="0" destOrd="0" presId="urn:microsoft.com/office/officeart/2005/8/layout/hierarchy1"/>
    <dgm:cxn modelId="{586CBB04-6AF8-4247-81D7-D17A6B8E0A4C}" srcId="{68F53F29-6591-4537-BEE3-E7302BF1578C}" destId="{C5E09BEC-AA36-44EC-91B3-18EF4DF710A8}" srcOrd="2" destOrd="0" parTransId="{554E0B3A-215E-495A-A818-8E1B47DA07C5}" sibTransId="{4FAFFF28-208F-47ED-8055-18CCC0AFAEF0}"/>
    <dgm:cxn modelId="{960CFE0E-4E62-456F-9DFD-9A9D34A08F6B}" type="presOf" srcId="{68F53F29-6591-4537-BEE3-E7302BF1578C}" destId="{098A780F-673D-4EFC-9DC1-BF58A806ABE0}" srcOrd="0" destOrd="0" presId="urn:microsoft.com/office/officeart/2005/8/layout/hierarchy1"/>
    <dgm:cxn modelId="{6C95A120-5F84-4319-94EE-501ACF2D45B9}" type="presOf" srcId="{C5E09BEC-AA36-44EC-91B3-18EF4DF710A8}" destId="{DF51E716-6806-48C6-834F-F352A1708C9D}" srcOrd="0" destOrd="0" presId="urn:microsoft.com/office/officeart/2005/8/layout/hierarchy1"/>
    <dgm:cxn modelId="{255AB365-63B1-4993-A48D-CDB49EBBFFC9}" type="presOf" srcId="{8C90CAC4-06CC-4A88-A9D1-6DC18ED33CD6}" destId="{4D599543-7FD4-4D84-8142-61E206F73813}" srcOrd="0" destOrd="0" presId="urn:microsoft.com/office/officeart/2005/8/layout/hierarchy1"/>
    <dgm:cxn modelId="{7FE00779-E427-4B14-993C-F4125CD892AC}" srcId="{68F53F29-6591-4537-BEE3-E7302BF1578C}" destId="{DB2B9F6A-E977-47CC-A0B4-8C14AF40DC41}" srcOrd="1" destOrd="0" parTransId="{FB0D3C72-CBEC-48A5-B8A0-51C5D7835DDE}" sibTransId="{BFD28694-392F-45A0-A662-5A6AFE27E10D}"/>
    <dgm:cxn modelId="{4F630EF8-CB76-4F32-B741-0D2A87CFFFC4}" srcId="{68F53F29-6591-4537-BEE3-E7302BF1578C}" destId="{8C90CAC4-06CC-4A88-A9D1-6DC18ED33CD6}" srcOrd="0" destOrd="0" parTransId="{6DC806AC-17F5-420D-9129-DCBC8E0466A4}" sibTransId="{17DD3CDD-4CBB-4F9A-9D2B-443C4908A69A}"/>
    <dgm:cxn modelId="{25670207-608D-4362-82EE-C42144B7626A}" type="presParOf" srcId="{098A780F-673D-4EFC-9DC1-BF58A806ABE0}" destId="{37111BED-E500-420A-87BC-F00306A29B40}" srcOrd="0" destOrd="0" presId="urn:microsoft.com/office/officeart/2005/8/layout/hierarchy1"/>
    <dgm:cxn modelId="{DC8BA26B-61B2-4C66-9B43-DF80FE9B8815}" type="presParOf" srcId="{37111BED-E500-420A-87BC-F00306A29B40}" destId="{E48EDEDA-E1E6-4D63-84DA-34C271977C5C}" srcOrd="0" destOrd="0" presId="urn:microsoft.com/office/officeart/2005/8/layout/hierarchy1"/>
    <dgm:cxn modelId="{4D5353EA-BE06-4019-B0B6-8A5F24F4160F}" type="presParOf" srcId="{E48EDEDA-E1E6-4D63-84DA-34C271977C5C}" destId="{7368EED5-F335-408D-8D56-171400115224}" srcOrd="0" destOrd="0" presId="urn:microsoft.com/office/officeart/2005/8/layout/hierarchy1"/>
    <dgm:cxn modelId="{35F98142-FD93-442A-8631-6F16EA3A59FB}" type="presParOf" srcId="{E48EDEDA-E1E6-4D63-84DA-34C271977C5C}" destId="{4D599543-7FD4-4D84-8142-61E206F73813}" srcOrd="1" destOrd="0" presId="urn:microsoft.com/office/officeart/2005/8/layout/hierarchy1"/>
    <dgm:cxn modelId="{799051DA-2BFE-4786-9B6D-5C0B9A11B773}" type="presParOf" srcId="{37111BED-E500-420A-87BC-F00306A29B40}" destId="{BDF321BE-3AFA-40CA-B6CE-9EDD3E808763}" srcOrd="1" destOrd="0" presId="urn:microsoft.com/office/officeart/2005/8/layout/hierarchy1"/>
    <dgm:cxn modelId="{11AD0D83-C0A5-4EA4-93C7-8C6495D73B4E}" type="presParOf" srcId="{098A780F-673D-4EFC-9DC1-BF58A806ABE0}" destId="{A00FCD05-B26D-48D8-9644-B59004E0AAD6}" srcOrd="1" destOrd="0" presId="urn:microsoft.com/office/officeart/2005/8/layout/hierarchy1"/>
    <dgm:cxn modelId="{5DA4E384-2854-436D-8F74-FEEC333D103A}" type="presParOf" srcId="{A00FCD05-B26D-48D8-9644-B59004E0AAD6}" destId="{5C351512-907D-4542-9BED-A9FE8874DFA4}" srcOrd="0" destOrd="0" presId="urn:microsoft.com/office/officeart/2005/8/layout/hierarchy1"/>
    <dgm:cxn modelId="{DED2F57A-102F-4DFD-A8C9-C5FA9FA30F42}" type="presParOf" srcId="{5C351512-907D-4542-9BED-A9FE8874DFA4}" destId="{967C03C2-D6F6-4604-A0F5-2168E4ADB147}" srcOrd="0" destOrd="0" presId="urn:microsoft.com/office/officeart/2005/8/layout/hierarchy1"/>
    <dgm:cxn modelId="{3ECD1BD0-A363-4346-9C1F-29ACFB9C9991}" type="presParOf" srcId="{5C351512-907D-4542-9BED-A9FE8874DFA4}" destId="{24B77A91-C12F-4BE4-81C5-95F8A6C9B742}" srcOrd="1" destOrd="0" presId="urn:microsoft.com/office/officeart/2005/8/layout/hierarchy1"/>
    <dgm:cxn modelId="{A1C0CCBE-BD48-444E-83F7-F49100540F29}" type="presParOf" srcId="{A00FCD05-B26D-48D8-9644-B59004E0AAD6}" destId="{C65146A8-A717-449E-9520-80666E74CD53}" srcOrd="1" destOrd="0" presId="urn:microsoft.com/office/officeart/2005/8/layout/hierarchy1"/>
    <dgm:cxn modelId="{84C06064-8B20-4E1C-AC72-27F491A4FF93}" type="presParOf" srcId="{098A780F-673D-4EFC-9DC1-BF58A806ABE0}" destId="{F17BD70F-8186-4986-AB27-02DE275CDBFE}" srcOrd="2" destOrd="0" presId="urn:microsoft.com/office/officeart/2005/8/layout/hierarchy1"/>
    <dgm:cxn modelId="{B9DE0675-AAFC-4901-A045-5503FAB3F98B}" type="presParOf" srcId="{F17BD70F-8186-4986-AB27-02DE275CDBFE}" destId="{77ACB0E2-3B70-4B2E-BD01-CF1B500768EE}" srcOrd="0" destOrd="0" presId="urn:microsoft.com/office/officeart/2005/8/layout/hierarchy1"/>
    <dgm:cxn modelId="{B65EB5DB-CABC-422D-B9B7-6569348656C1}" type="presParOf" srcId="{77ACB0E2-3B70-4B2E-BD01-CF1B500768EE}" destId="{2495D7B2-3C74-40E3-B2A9-B4B6DB244865}" srcOrd="0" destOrd="0" presId="urn:microsoft.com/office/officeart/2005/8/layout/hierarchy1"/>
    <dgm:cxn modelId="{DD5BFE80-094D-4705-AA7C-C3A07D607FE3}" type="presParOf" srcId="{77ACB0E2-3B70-4B2E-BD01-CF1B500768EE}" destId="{DF51E716-6806-48C6-834F-F352A1708C9D}" srcOrd="1" destOrd="0" presId="urn:microsoft.com/office/officeart/2005/8/layout/hierarchy1"/>
    <dgm:cxn modelId="{5FB64B1B-442C-4006-A356-7EB95C44E999}" type="presParOf" srcId="{F17BD70F-8186-4986-AB27-02DE275CDBFE}" destId="{7909B3D7-99B4-4380-A740-25327176BE8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F53F29-6591-4537-BEE3-E7302BF1578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90CAC4-06CC-4A88-A9D1-6DC18ED33CD6}">
      <dgm:prSet/>
      <dgm:spPr/>
      <dgm:t>
        <a:bodyPr/>
        <a:lstStyle/>
        <a:p>
          <a:r>
            <a:rPr lang="pt-BR" dirty="0">
              <a:latin typeface="Verdana" panose="020B0604030504040204" pitchFamily="34" charset="0"/>
              <a:ea typeface="Verdana" panose="020B0604030504040204" pitchFamily="34" charset="0"/>
            </a:rPr>
            <a:t>IV -deixar de entregar a documentação exigida para o certame</a:t>
          </a:r>
          <a:r>
            <a:rPr lang="pt-BR" dirty="0"/>
            <a:t>;</a:t>
          </a:r>
          <a:endParaRPr lang="en-US" dirty="0"/>
        </a:p>
      </dgm:t>
    </dgm:pt>
    <dgm:pt modelId="{6DC806AC-17F5-420D-9129-DCBC8E0466A4}" type="parTrans" cxnId="{4F630EF8-CB76-4F32-B741-0D2A87CFFFC4}">
      <dgm:prSet/>
      <dgm:spPr/>
      <dgm:t>
        <a:bodyPr/>
        <a:lstStyle/>
        <a:p>
          <a:endParaRPr lang="en-US"/>
        </a:p>
      </dgm:t>
    </dgm:pt>
    <dgm:pt modelId="{17DD3CDD-4CBB-4F9A-9D2B-443C4908A69A}" type="sibTrans" cxnId="{4F630EF8-CB76-4F32-B741-0D2A87CFFFC4}">
      <dgm:prSet/>
      <dgm:spPr/>
      <dgm:t>
        <a:bodyPr/>
        <a:lstStyle/>
        <a:p>
          <a:endParaRPr lang="en-US"/>
        </a:p>
      </dgm:t>
    </dgm:pt>
    <dgm:pt modelId="{DB2B9F6A-E977-47CC-A0B4-8C14AF40DC41}">
      <dgm:prSet/>
      <dgm:spPr/>
      <dgm:t>
        <a:bodyPr/>
        <a:lstStyle/>
        <a:p>
          <a:r>
            <a:rPr lang="pt-BR" dirty="0">
              <a:latin typeface="Verdana" panose="020B0604030504040204" pitchFamily="34" charset="0"/>
              <a:ea typeface="Verdana" panose="020B0604030504040204" pitchFamily="34" charset="0"/>
            </a:rPr>
            <a:t>VI - não celebrar o contrato ou não entregar a documentação exigida para a contratação, quando convocado dentro do prazo de validade de sua proposta;</a:t>
          </a:r>
          <a:endParaRPr lang="en-US" dirty="0"/>
        </a:p>
      </dgm:t>
    </dgm:pt>
    <dgm:pt modelId="{FB0D3C72-CBEC-48A5-B8A0-51C5D7835DDE}" type="parTrans" cxnId="{7FE00779-E427-4B14-993C-F4125CD892AC}">
      <dgm:prSet/>
      <dgm:spPr/>
      <dgm:t>
        <a:bodyPr/>
        <a:lstStyle/>
        <a:p>
          <a:endParaRPr lang="en-US"/>
        </a:p>
      </dgm:t>
    </dgm:pt>
    <dgm:pt modelId="{BFD28694-392F-45A0-A662-5A6AFE27E10D}" type="sibTrans" cxnId="{7FE00779-E427-4B14-993C-F4125CD892AC}">
      <dgm:prSet/>
      <dgm:spPr/>
      <dgm:t>
        <a:bodyPr/>
        <a:lstStyle/>
        <a:p>
          <a:endParaRPr lang="en-US"/>
        </a:p>
      </dgm:t>
    </dgm:pt>
    <dgm:pt modelId="{C5E09BEC-AA36-44EC-91B3-18EF4DF710A8}">
      <dgm:prSet custT="1"/>
      <dgm:spPr/>
      <dgm:t>
        <a:bodyPr/>
        <a:lstStyle/>
        <a:p>
          <a:r>
            <a:rPr lang="pt-BR" sz="2100" b="0" i="0" dirty="0">
              <a:latin typeface="Verdana" panose="020B0604030504040204" pitchFamily="34" charset="0"/>
              <a:ea typeface="Verdana" panose="020B0604030504040204" pitchFamily="34" charset="0"/>
            </a:rPr>
            <a:t>V - não manter a proposta, salvo em decorrência de fato superveniente devidamente justificado;</a:t>
          </a:r>
          <a:endParaRPr lang="en-US" sz="21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54E0B3A-215E-495A-A818-8E1B47DA07C5}" type="parTrans" cxnId="{586CBB04-6AF8-4247-81D7-D17A6B8E0A4C}">
      <dgm:prSet/>
      <dgm:spPr/>
      <dgm:t>
        <a:bodyPr/>
        <a:lstStyle/>
        <a:p>
          <a:endParaRPr lang="pt-BR"/>
        </a:p>
      </dgm:t>
    </dgm:pt>
    <dgm:pt modelId="{4FAFFF28-208F-47ED-8055-18CCC0AFAEF0}" type="sibTrans" cxnId="{586CBB04-6AF8-4247-81D7-D17A6B8E0A4C}">
      <dgm:prSet/>
      <dgm:spPr/>
      <dgm:t>
        <a:bodyPr/>
        <a:lstStyle/>
        <a:p>
          <a:endParaRPr lang="pt-BR"/>
        </a:p>
      </dgm:t>
    </dgm:pt>
    <dgm:pt modelId="{098A780F-673D-4EFC-9DC1-BF58A806ABE0}" type="pres">
      <dgm:prSet presAssocID="{68F53F29-6591-4537-BEE3-E7302BF157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111BED-E500-420A-87BC-F00306A29B40}" type="pres">
      <dgm:prSet presAssocID="{8C90CAC4-06CC-4A88-A9D1-6DC18ED33CD6}" presName="hierRoot1" presStyleCnt="0"/>
      <dgm:spPr/>
    </dgm:pt>
    <dgm:pt modelId="{E48EDEDA-E1E6-4D63-84DA-34C271977C5C}" type="pres">
      <dgm:prSet presAssocID="{8C90CAC4-06CC-4A88-A9D1-6DC18ED33CD6}" presName="composite" presStyleCnt="0"/>
      <dgm:spPr/>
    </dgm:pt>
    <dgm:pt modelId="{7368EED5-F335-408D-8D56-171400115224}" type="pres">
      <dgm:prSet presAssocID="{8C90CAC4-06CC-4A88-A9D1-6DC18ED33CD6}" presName="background" presStyleLbl="node0" presStyleIdx="0" presStyleCnt="3"/>
      <dgm:spPr/>
    </dgm:pt>
    <dgm:pt modelId="{4D599543-7FD4-4D84-8142-61E206F73813}" type="pres">
      <dgm:prSet presAssocID="{8C90CAC4-06CC-4A88-A9D1-6DC18ED33CD6}" presName="text" presStyleLbl="fgAcc0" presStyleIdx="0" presStyleCnt="3" custLinFactNeighborX="-81100" custLinFactNeighborY="2296">
        <dgm:presLayoutVars>
          <dgm:chPref val="3"/>
        </dgm:presLayoutVars>
      </dgm:prSet>
      <dgm:spPr/>
    </dgm:pt>
    <dgm:pt modelId="{BDF321BE-3AFA-40CA-B6CE-9EDD3E808763}" type="pres">
      <dgm:prSet presAssocID="{8C90CAC4-06CC-4A88-A9D1-6DC18ED33CD6}" presName="hierChild2" presStyleCnt="0"/>
      <dgm:spPr/>
    </dgm:pt>
    <dgm:pt modelId="{A00FCD05-B26D-48D8-9644-B59004E0AAD6}" type="pres">
      <dgm:prSet presAssocID="{DB2B9F6A-E977-47CC-A0B4-8C14AF40DC41}" presName="hierRoot1" presStyleCnt="0"/>
      <dgm:spPr/>
    </dgm:pt>
    <dgm:pt modelId="{5C351512-907D-4542-9BED-A9FE8874DFA4}" type="pres">
      <dgm:prSet presAssocID="{DB2B9F6A-E977-47CC-A0B4-8C14AF40DC41}" presName="composite" presStyleCnt="0"/>
      <dgm:spPr/>
    </dgm:pt>
    <dgm:pt modelId="{967C03C2-D6F6-4604-A0F5-2168E4ADB147}" type="pres">
      <dgm:prSet presAssocID="{DB2B9F6A-E977-47CC-A0B4-8C14AF40DC41}" presName="background" presStyleLbl="node0" presStyleIdx="1" presStyleCnt="3"/>
      <dgm:spPr/>
    </dgm:pt>
    <dgm:pt modelId="{24B77A91-C12F-4BE4-81C5-95F8A6C9B742}" type="pres">
      <dgm:prSet presAssocID="{DB2B9F6A-E977-47CC-A0B4-8C14AF40DC41}" presName="text" presStyleLbl="fgAcc0" presStyleIdx="1" presStyleCnt="3" custLinFactNeighborX="-8035" custLinFactNeighborY="4079">
        <dgm:presLayoutVars>
          <dgm:chPref val="3"/>
        </dgm:presLayoutVars>
      </dgm:prSet>
      <dgm:spPr/>
    </dgm:pt>
    <dgm:pt modelId="{C65146A8-A717-449E-9520-80666E74CD53}" type="pres">
      <dgm:prSet presAssocID="{DB2B9F6A-E977-47CC-A0B4-8C14AF40DC41}" presName="hierChild2" presStyleCnt="0"/>
      <dgm:spPr/>
    </dgm:pt>
    <dgm:pt modelId="{F17BD70F-8186-4986-AB27-02DE275CDBFE}" type="pres">
      <dgm:prSet presAssocID="{C5E09BEC-AA36-44EC-91B3-18EF4DF710A8}" presName="hierRoot1" presStyleCnt="0"/>
      <dgm:spPr/>
    </dgm:pt>
    <dgm:pt modelId="{77ACB0E2-3B70-4B2E-BD01-CF1B500768EE}" type="pres">
      <dgm:prSet presAssocID="{C5E09BEC-AA36-44EC-91B3-18EF4DF710A8}" presName="composite" presStyleCnt="0"/>
      <dgm:spPr/>
    </dgm:pt>
    <dgm:pt modelId="{2495D7B2-3C74-40E3-B2A9-B4B6DB244865}" type="pres">
      <dgm:prSet presAssocID="{C5E09BEC-AA36-44EC-91B3-18EF4DF710A8}" presName="background" presStyleLbl="node0" presStyleIdx="2" presStyleCnt="3"/>
      <dgm:spPr/>
    </dgm:pt>
    <dgm:pt modelId="{DF51E716-6806-48C6-834F-F352A1708C9D}" type="pres">
      <dgm:prSet presAssocID="{C5E09BEC-AA36-44EC-91B3-18EF4DF710A8}" presName="text" presStyleLbl="fgAcc0" presStyleIdx="2" presStyleCnt="3" custLinFactNeighborX="16993" custLinFactNeighborY="-6254">
        <dgm:presLayoutVars>
          <dgm:chPref val="3"/>
        </dgm:presLayoutVars>
      </dgm:prSet>
      <dgm:spPr/>
    </dgm:pt>
    <dgm:pt modelId="{7909B3D7-99B4-4380-A740-25327176BE88}" type="pres">
      <dgm:prSet presAssocID="{C5E09BEC-AA36-44EC-91B3-18EF4DF710A8}" presName="hierChild2" presStyleCnt="0"/>
      <dgm:spPr/>
    </dgm:pt>
  </dgm:ptLst>
  <dgm:cxnLst>
    <dgm:cxn modelId="{8EE83204-3860-4635-8E8B-DEB246D3DA39}" type="presOf" srcId="{DB2B9F6A-E977-47CC-A0B4-8C14AF40DC41}" destId="{24B77A91-C12F-4BE4-81C5-95F8A6C9B742}" srcOrd="0" destOrd="0" presId="urn:microsoft.com/office/officeart/2005/8/layout/hierarchy1"/>
    <dgm:cxn modelId="{586CBB04-6AF8-4247-81D7-D17A6B8E0A4C}" srcId="{68F53F29-6591-4537-BEE3-E7302BF1578C}" destId="{C5E09BEC-AA36-44EC-91B3-18EF4DF710A8}" srcOrd="2" destOrd="0" parTransId="{554E0B3A-215E-495A-A818-8E1B47DA07C5}" sibTransId="{4FAFFF28-208F-47ED-8055-18CCC0AFAEF0}"/>
    <dgm:cxn modelId="{960CFE0E-4E62-456F-9DFD-9A9D34A08F6B}" type="presOf" srcId="{68F53F29-6591-4537-BEE3-E7302BF1578C}" destId="{098A780F-673D-4EFC-9DC1-BF58A806ABE0}" srcOrd="0" destOrd="0" presId="urn:microsoft.com/office/officeart/2005/8/layout/hierarchy1"/>
    <dgm:cxn modelId="{6C95A120-5F84-4319-94EE-501ACF2D45B9}" type="presOf" srcId="{C5E09BEC-AA36-44EC-91B3-18EF4DF710A8}" destId="{DF51E716-6806-48C6-834F-F352A1708C9D}" srcOrd="0" destOrd="0" presId="urn:microsoft.com/office/officeart/2005/8/layout/hierarchy1"/>
    <dgm:cxn modelId="{255AB365-63B1-4993-A48D-CDB49EBBFFC9}" type="presOf" srcId="{8C90CAC4-06CC-4A88-A9D1-6DC18ED33CD6}" destId="{4D599543-7FD4-4D84-8142-61E206F73813}" srcOrd="0" destOrd="0" presId="urn:microsoft.com/office/officeart/2005/8/layout/hierarchy1"/>
    <dgm:cxn modelId="{7FE00779-E427-4B14-993C-F4125CD892AC}" srcId="{68F53F29-6591-4537-BEE3-E7302BF1578C}" destId="{DB2B9F6A-E977-47CC-A0B4-8C14AF40DC41}" srcOrd="1" destOrd="0" parTransId="{FB0D3C72-CBEC-48A5-B8A0-51C5D7835DDE}" sibTransId="{BFD28694-392F-45A0-A662-5A6AFE27E10D}"/>
    <dgm:cxn modelId="{4F630EF8-CB76-4F32-B741-0D2A87CFFFC4}" srcId="{68F53F29-6591-4537-BEE3-E7302BF1578C}" destId="{8C90CAC4-06CC-4A88-A9D1-6DC18ED33CD6}" srcOrd="0" destOrd="0" parTransId="{6DC806AC-17F5-420D-9129-DCBC8E0466A4}" sibTransId="{17DD3CDD-4CBB-4F9A-9D2B-443C4908A69A}"/>
    <dgm:cxn modelId="{25670207-608D-4362-82EE-C42144B7626A}" type="presParOf" srcId="{098A780F-673D-4EFC-9DC1-BF58A806ABE0}" destId="{37111BED-E500-420A-87BC-F00306A29B40}" srcOrd="0" destOrd="0" presId="urn:microsoft.com/office/officeart/2005/8/layout/hierarchy1"/>
    <dgm:cxn modelId="{DC8BA26B-61B2-4C66-9B43-DF80FE9B8815}" type="presParOf" srcId="{37111BED-E500-420A-87BC-F00306A29B40}" destId="{E48EDEDA-E1E6-4D63-84DA-34C271977C5C}" srcOrd="0" destOrd="0" presId="urn:microsoft.com/office/officeart/2005/8/layout/hierarchy1"/>
    <dgm:cxn modelId="{4D5353EA-BE06-4019-B0B6-8A5F24F4160F}" type="presParOf" srcId="{E48EDEDA-E1E6-4D63-84DA-34C271977C5C}" destId="{7368EED5-F335-408D-8D56-171400115224}" srcOrd="0" destOrd="0" presId="urn:microsoft.com/office/officeart/2005/8/layout/hierarchy1"/>
    <dgm:cxn modelId="{35F98142-FD93-442A-8631-6F16EA3A59FB}" type="presParOf" srcId="{E48EDEDA-E1E6-4D63-84DA-34C271977C5C}" destId="{4D599543-7FD4-4D84-8142-61E206F73813}" srcOrd="1" destOrd="0" presId="urn:microsoft.com/office/officeart/2005/8/layout/hierarchy1"/>
    <dgm:cxn modelId="{799051DA-2BFE-4786-9B6D-5C0B9A11B773}" type="presParOf" srcId="{37111BED-E500-420A-87BC-F00306A29B40}" destId="{BDF321BE-3AFA-40CA-B6CE-9EDD3E808763}" srcOrd="1" destOrd="0" presId="urn:microsoft.com/office/officeart/2005/8/layout/hierarchy1"/>
    <dgm:cxn modelId="{11AD0D83-C0A5-4EA4-93C7-8C6495D73B4E}" type="presParOf" srcId="{098A780F-673D-4EFC-9DC1-BF58A806ABE0}" destId="{A00FCD05-B26D-48D8-9644-B59004E0AAD6}" srcOrd="1" destOrd="0" presId="urn:microsoft.com/office/officeart/2005/8/layout/hierarchy1"/>
    <dgm:cxn modelId="{5DA4E384-2854-436D-8F74-FEEC333D103A}" type="presParOf" srcId="{A00FCD05-B26D-48D8-9644-B59004E0AAD6}" destId="{5C351512-907D-4542-9BED-A9FE8874DFA4}" srcOrd="0" destOrd="0" presId="urn:microsoft.com/office/officeart/2005/8/layout/hierarchy1"/>
    <dgm:cxn modelId="{DED2F57A-102F-4DFD-A8C9-C5FA9FA30F42}" type="presParOf" srcId="{5C351512-907D-4542-9BED-A9FE8874DFA4}" destId="{967C03C2-D6F6-4604-A0F5-2168E4ADB147}" srcOrd="0" destOrd="0" presId="urn:microsoft.com/office/officeart/2005/8/layout/hierarchy1"/>
    <dgm:cxn modelId="{3ECD1BD0-A363-4346-9C1F-29ACFB9C9991}" type="presParOf" srcId="{5C351512-907D-4542-9BED-A9FE8874DFA4}" destId="{24B77A91-C12F-4BE4-81C5-95F8A6C9B742}" srcOrd="1" destOrd="0" presId="urn:microsoft.com/office/officeart/2005/8/layout/hierarchy1"/>
    <dgm:cxn modelId="{A1C0CCBE-BD48-444E-83F7-F49100540F29}" type="presParOf" srcId="{A00FCD05-B26D-48D8-9644-B59004E0AAD6}" destId="{C65146A8-A717-449E-9520-80666E74CD53}" srcOrd="1" destOrd="0" presId="urn:microsoft.com/office/officeart/2005/8/layout/hierarchy1"/>
    <dgm:cxn modelId="{84C06064-8B20-4E1C-AC72-27F491A4FF93}" type="presParOf" srcId="{098A780F-673D-4EFC-9DC1-BF58A806ABE0}" destId="{F17BD70F-8186-4986-AB27-02DE275CDBFE}" srcOrd="2" destOrd="0" presId="urn:microsoft.com/office/officeart/2005/8/layout/hierarchy1"/>
    <dgm:cxn modelId="{B9DE0675-AAFC-4901-A045-5503FAB3F98B}" type="presParOf" srcId="{F17BD70F-8186-4986-AB27-02DE275CDBFE}" destId="{77ACB0E2-3B70-4B2E-BD01-CF1B500768EE}" srcOrd="0" destOrd="0" presId="urn:microsoft.com/office/officeart/2005/8/layout/hierarchy1"/>
    <dgm:cxn modelId="{B65EB5DB-CABC-422D-B9B7-6569348656C1}" type="presParOf" srcId="{77ACB0E2-3B70-4B2E-BD01-CF1B500768EE}" destId="{2495D7B2-3C74-40E3-B2A9-B4B6DB244865}" srcOrd="0" destOrd="0" presId="urn:microsoft.com/office/officeart/2005/8/layout/hierarchy1"/>
    <dgm:cxn modelId="{DD5BFE80-094D-4705-AA7C-C3A07D607FE3}" type="presParOf" srcId="{77ACB0E2-3B70-4B2E-BD01-CF1B500768EE}" destId="{DF51E716-6806-48C6-834F-F352A1708C9D}" srcOrd="1" destOrd="0" presId="urn:microsoft.com/office/officeart/2005/8/layout/hierarchy1"/>
    <dgm:cxn modelId="{5FB64B1B-442C-4006-A356-7EB95C44E999}" type="presParOf" srcId="{F17BD70F-8186-4986-AB27-02DE275CDBFE}" destId="{7909B3D7-99B4-4380-A740-25327176BE8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F53F29-6591-4537-BEE3-E7302BF1578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90CAC4-06CC-4A88-A9D1-6DC18ED33CD6}">
      <dgm:prSet/>
      <dgm:spPr/>
      <dgm:t>
        <a:bodyPr/>
        <a:lstStyle/>
        <a:p>
          <a:r>
            <a:rPr lang="pt-BR" b="0" i="0" dirty="0"/>
            <a:t>VIII - apresentar declaração ou documentação falsa exigida para o certame ou prestar declaração falsa durante a licitação ou a execução do contrato;</a:t>
          </a:r>
          <a:endParaRPr lang="en-US" dirty="0"/>
        </a:p>
      </dgm:t>
    </dgm:pt>
    <dgm:pt modelId="{6DC806AC-17F5-420D-9129-DCBC8E0466A4}" type="parTrans" cxnId="{4F630EF8-CB76-4F32-B741-0D2A87CFFFC4}">
      <dgm:prSet/>
      <dgm:spPr/>
      <dgm:t>
        <a:bodyPr/>
        <a:lstStyle/>
        <a:p>
          <a:endParaRPr lang="en-US"/>
        </a:p>
      </dgm:t>
    </dgm:pt>
    <dgm:pt modelId="{17DD3CDD-4CBB-4F9A-9D2B-443C4908A69A}" type="sibTrans" cxnId="{4F630EF8-CB76-4F32-B741-0D2A87CFFFC4}">
      <dgm:prSet/>
      <dgm:spPr/>
      <dgm:t>
        <a:bodyPr/>
        <a:lstStyle/>
        <a:p>
          <a:endParaRPr lang="en-US"/>
        </a:p>
      </dgm:t>
    </dgm:pt>
    <dgm:pt modelId="{DB2B9F6A-E977-47CC-A0B4-8C14AF40DC41}">
      <dgm:prSet/>
      <dgm:spPr/>
      <dgm:t>
        <a:bodyPr/>
        <a:lstStyle/>
        <a:p>
          <a:r>
            <a:rPr lang="pt-BR" b="0" i="0" dirty="0"/>
            <a:t>IX - fraudar a licitação ou praticar ato fraudulento na execução do contrato;</a:t>
          </a:r>
          <a:endParaRPr lang="en-US" dirty="0"/>
        </a:p>
      </dgm:t>
    </dgm:pt>
    <dgm:pt modelId="{FB0D3C72-CBEC-48A5-B8A0-51C5D7835DDE}" type="parTrans" cxnId="{7FE00779-E427-4B14-993C-F4125CD892AC}">
      <dgm:prSet/>
      <dgm:spPr/>
      <dgm:t>
        <a:bodyPr/>
        <a:lstStyle/>
        <a:p>
          <a:endParaRPr lang="en-US"/>
        </a:p>
      </dgm:t>
    </dgm:pt>
    <dgm:pt modelId="{BFD28694-392F-45A0-A662-5A6AFE27E10D}" type="sibTrans" cxnId="{7FE00779-E427-4B14-993C-F4125CD892AC}">
      <dgm:prSet/>
      <dgm:spPr/>
      <dgm:t>
        <a:bodyPr/>
        <a:lstStyle/>
        <a:p>
          <a:endParaRPr lang="en-US"/>
        </a:p>
      </dgm:t>
    </dgm:pt>
    <dgm:pt modelId="{C5E09BEC-AA36-44EC-91B3-18EF4DF710A8}">
      <dgm:prSet custT="1"/>
      <dgm:spPr/>
      <dgm:t>
        <a:bodyPr/>
        <a:lstStyle/>
        <a:p>
          <a:pPr>
            <a:buNone/>
          </a:pPr>
          <a:r>
            <a:rPr lang="pt-BR" sz="2100" b="0" i="0" dirty="0"/>
            <a:t>X - comportar-se de modo inidôneo ou cometer fraude de qualquer natureza;</a:t>
          </a:r>
          <a:endParaRPr lang="en-US" sz="21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54E0B3A-215E-495A-A818-8E1B47DA07C5}" type="parTrans" cxnId="{586CBB04-6AF8-4247-81D7-D17A6B8E0A4C}">
      <dgm:prSet/>
      <dgm:spPr/>
      <dgm:t>
        <a:bodyPr/>
        <a:lstStyle/>
        <a:p>
          <a:endParaRPr lang="pt-BR"/>
        </a:p>
      </dgm:t>
    </dgm:pt>
    <dgm:pt modelId="{4FAFFF28-208F-47ED-8055-18CCC0AFAEF0}" type="sibTrans" cxnId="{586CBB04-6AF8-4247-81D7-D17A6B8E0A4C}">
      <dgm:prSet/>
      <dgm:spPr/>
      <dgm:t>
        <a:bodyPr/>
        <a:lstStyle/>
        <a:p>
          <a:endParaRPr lang="pt-BR"/>
        </a:p>
      </dgm:t>
    </dgm:pt>
    <dgm:pt modelId="{098A780F-673D-4EFC-9DC1-BF58A806ABE0}" type="pres">
      <dgm:prSet presAssocID="{68F53F29-6591-4537-BEE3-E7302BF157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111BED-E500-420A-87BC-F00306A29B40}" type="pres">
      <dgm:prSet presAssocID="{8C90CAC4-06CC-4A88-A9D1-6DC18ED33CD6}" presName="hierRoot1" presStyleCnt="0"/>
      <dgm:spPr/>
    </dgm:pt>
    <dgm:pt modelId="{E48EDEDA-E1E6-4D63-84DA-34C271977C5C}" type="pres">
      <dgm:prSet presAssocID="{8C90CAC4-06CC-4A88-A9D1-6DC18ED33CD6}" presName="composite" presStyleCnt="0"/>
      <dgm:spPr/>
    </dgm:pt>
    <dgm:pt modelId="{7368EED5-F335-408D-8D56-171400115224}" type="pres">
      <dgm:prSet presAssocID="{8C90CAC4-06CC-4A88-A9D1-6DC18ED33CD6}" presName="background" presStyleLbl="node0" presStyleIdx="0" presStyleCnt="3"/>
      <dgm:spPr/>
    </dgm:pt>
    <dgm:pt modelId="{4D599543-7FD4-4D84-8142-61E206F73813}" type="pres">
      <dgm:prSet presAssocID="{8C90CAC4-06CC-4A88-A9D1-6DC18ED33CD6}" presName="text" presStyleLbl="fgAcc0" presStyleIdx="0" presStyleCnt="3" custLinFactNeighborX="-81100" custLinFactNeighborY="2296">
        <dgm:presLayoutVars>
          <dgm:chPref val="3"/>
        </dgm:presLayoutVars>
      </dgm:prSet>
      <dgm:spPr/>
    </dgm:pt>
    <dgm:pt modelId="{BDF321BE-3AFA-40CA-B6CE-9EDD3E808763}" type="pres">
      <dgm:prSet presAssocID="{8C90CAC4-06CC-4A88-A9D1-6DC18ED33CD6}" presName="hierChild2" presStyleCnt="0"/>
      <dgm:spPr/>
    </dgm:pt>
    <dgm:pt modelId="{A00FCD05-B26D-48D8-9644-B59004E0AAD6}" type="pres">
      <dgm:prSet presAssocID="{DB2B9F6A-E977-47CC-A0B4-8C14AF40DC41}" presName="hierRoot1" presStyleCnt="0"/>
      <dgm:spPr/>
    </dgm:pt>
    <dgm:pt modelId="{5C351512-907D-4542-9BED-A9FE8874DFA4}" type="pres">
      <dgm:prSet presAssocID="{DB2B9F6A-E977-47CC-A0B4-8C14AF40DC41}" presName="composite" presStyleCnt="0"/>
      <dgm:spPr/>
    </dgm:pt>
    <dgm:pt modelId="{967C03C2-D6F6-4604-A0F5-2168E4ADB147}" type="pres">
      <dgm:prSet presAssocID="{DB2B9F6A-E977-47CC-A0B4-8C14AF40DC41}" presName="background" presStyleLbl="node0" presStyleIdx="1" presStyleCnt="3"/>
      <dgm:spPr/>
    </dgm:pt>
    <dgm:pt modelId="{24B77A91-C12F-4BE4-81C5-95F8A6C9B742}" type="pres">
      <dgm:prSet presAssocID="{DB2B9F6A-E977-47CC-A0B4-8C14AF40DC41}" presName="text" presStyleLbl="fgAcc0" presStyleIdx="1" presStyleCnt="3" custLinFactNeighborX="-8035" custLinFactNeighborY="4079">
        <dgm:presLayoutVars>
          <dgm:chPref val="3"/>
        </dgm:presLayoutVars>
      </dgm:prSet>
      <dgm:spPr/>
    </dgm:pt>
    <dgm:pt modelId="{C65146A8-A717-449E-9520-80666E74CD53}" type="pres">
      <dgm:prSet presAssocID="{DB2B9F6A-E977-47CC-A0B4-8C14AF40DC41}" presName="hierChild2" presStyleCnt="0"/>
      <dgm:spPr/>
    </dgm:pt>
    <dgm:pt modelId="{F17BD70F-8186-4986-AB27-02DE275CDBFE}" type="pres">
      <dgm:prSet presAssocID="{C5E09BEC-AA36-44EC-91B3-18EF4DF710A8}" presName="hierRoot1" presStyleCnt="0"/>
      <dgm:spPr/>
    </dgm:pt>
    <dgm:pt modelId="{77ACB0E2-3B70-4B2E-BD01-CF1B500768EE}" type="pres">
      <dgm:prSet presAssocID="{C5E09BEC-AA36-44EC-91B3-18EF4DF710A8}" presName="composite" presStyleCnt="0"/>
      <dgm:spPr/>
    </dgm:pt>
    <dgm:pt modelId="{2495D7B2-3C74-40E3-B2A9-B4B6DB244865}" type="pres">
      <dgm:prSet presAssocID="{C5E09BEC-AA36-44EC-91B3-18EF4DF710A8}" presName="background" presStyleLbl="node0" presStyleIdx="2" presStyleCnt="3"/>
      <dgm:spPr/>
    </dgm:pt>
    <dgm:pt modelId="{DF51E716-6806-48C6-834F-F352A1708C9D}" type="pres">
      <dgm:prSet presAssocID="{C5E09BEC-AA36-44EC-91B3-18EF4DF710A8}" presName="text" presStyleLbl="fgAcc0" presStyleIdx="2" presStyleCnt="3" custLinFactNeighborX="16993" custLinFactNeighborY="-6254">
        <dgm:presLayoutVars>
          <dgm:chPref val="3"/>
        </dgm:presLayoutVars>
      </dgm:prSet>
      <dgm:spPr/>
    </dgm:pt>
    <dgm:pt modelId="{7909B3D7-99B4-4380-A740-25327176BE88}" type="pres">
      <dgm:prSet presAssocID="{C5E09BEC-AA36-44EC-91B3-18EF4DF710A8}" presName="hierChild2" presStyleCnt="0"/>
      <dgm:spPr/>
    </dgm:pt>
  </dgm:ptLst>
  <dgm:cxnLst>
    <dgm:cxn modelId="{8EE83204-3860-4635-8E8B-DEB246D3DA39}" type="presOf" srcId="{DB2B9F6A-E977-47CC-A0B4-8C14AF40DC41}" destId="{24B77A91-C12F-4BE4-81C5-95F8A6C9B742}" srcOrd="0" destOrd="0" presId="urn:microsoft.com/office/officeart/2005/8/layout/hierarchy1"/>
    <dgm:cxn modelId="{586CBB04-6AF8-4247-81D7-D17A6B8E0A4C}" srcId="{68F53F29-6591-4537-BEE3-E7302BF1578C}" destId="{C5E09BEC-AA36-44EC-91B3-18EF4DF710A8}" srcOrd="2" destOrd="0" parTransId="{554E0B3A-215E-495A-A818-8E1B47DA07C5}" sibTransId="{4FAFFF28-208F-47ED-8055-18CCC0AFAEF0}"/>
    <dgm:cxn modelId="{960CFE0E-4E62-456F-9DFD-9A9D34A08F6B}" type="presOf" srcId="{68F53F29-6591-4537-BEE3-E7302BF1578C}" destId="{098A780F-673D-4EFC-9DC1-BF58A806ABE0}" srcOrd="0" destOrd="0" presId="urn:microsoft.com/office/officeart/2005/8/layout/hierarchy1"/>
    <dgm:cxn modelId="{6C95A120-5F84-4319-94EE-501ACF2D45B9}" type="presOf" srcId="{C5E09BEC-AA36-44EC-91B3-18EF4DF710A8}" destId="{DF51E716-6806-48C6-834F-F352A1708C9D}" srcOrd="0" destOrd="0" presId="urn:microsoft.com/office/officeart/2005/8/layout/hierarchy1"/>
    <dgm:cxn modelId="{255AB365-63B1-4993-A48D-CDB49EBBFFC9}" type="presOf" srcId="{8C90CAC4-06CC-4A88-A9D1-6DC18ED33CD6}" destId="{4D599543-7FD4-4D84-8142-61E206F73813}" srcOrd="0" destOrd="0" presId="urn:microsoft.com/office/officeart/2005/8/layout/hierarchy1"/>
    <dgm:cxn modelId="{7FE00779-E427-4B14-993C-F4125CD892AC}" srcId="{68F53F29-6591-4537-BEE3-E7302BF1578C}" destId="{DB2B9F6A-E977-47CC-A0B4-8C14AF40DC41}" srcOrd="1" destOrd="0" parTransId="{FB0D3C72-CBEC-48A5-B8A0-51C5D7835DDE}" sibTransId="{BFD28694-392F-45A0-A662-5A6AFE27E10D}"/>
    <dgm:cxn modelId="{4F630EF8-CB76-4F32-B741-0D2A87CFFFC4}" srcId="{68F53F29-6591-4537-BEE3-E7302BF1578C}" destId="{8C90CAC4-06CC-4A88-A9D1-6DC18ED33CD6}" srcOrd="0" destOrd="0" parTransId="{6DC806AC-17F5-420D-9129-DCBC8E0466A4}" sibTransId="{17DD3CDD-4CBB-4F9A-9D2B-443C4908A69A}"/>
    <dgm:cxn modelId="{25670207-608D-4362-82EE-C42144B7626A}" type="presParOf" srcId="{098A780F-673D-4EFC-9DC1-BF58A806ABE0}" destId="{37111BED-E500-420A-87BC-F00306A29B40}" srcOrd="0" destOrd="0" presId="urn:microsoft.com/office/officeart/2005/8/layout/hierarchy1"/>
    <dgm:cxn modelId="{DC8BA26B-61B2-4C66-9B43-DF80FE9B8815}" type="presParOf" srcId="{37111BED-E500-420A-87BC-F00306A29B40}" destId="{E48EDEDA-E1E6-4D63-84DA-34C271977C5C}" srcOrd="0" destOrd="0" presId="urn:microsoft.com/office/officeart/2005/8/layout/hierarchy1"/>
    <dgm:cxn modelId="{4D5353EA-BE06-4019-B0B6-8A5F24F4160F}" type="presParOf" srcId="{E48EDEDA-E1E6-4D63-84DA-34C271977C5C}" destId="{7368EED5-F335-408D-8D56-171400115224}" srcOrd="0" destOrd="0" presId="urn:microsoft.com/office/officeart/2005/8/layout/hierarchy1"/>
    <dgm:cxn modelId="{35F98142-FD93-442A-8631-6F16EA3A59FB}" type="presParOf" srcId="{E48EDEDA-E1E6-4D63-84DA-34C271977C5C}" destId="{4D599543-7FD4-4D84-8142-61E206F73813}" srcOrd="1" destOrd="0" presId="urn:microsoft.com/office/officeart/2005/8/layout/hierarchy1"/>
    <dgm:cxn modelId="{799051DA-2BFE-4786-9B6D-5C0B9A11B773}" type="presParOf" srcId="{37111BED-E500-420A-87BC-F00306A29B40}" destId="{BDF321BE-3AFA-40CA-B6CE-9EDD3E808763}" srcOrd="1" destOrd="0" presId="urn:microsoft.com/office/officeart/2005/8/layout/hierarchy1"/>
    <dgm:cxn modelId="{11AD0D83-C0A5-4EA4-93C7-8C6495D73B4E}" type="presParOf" srcId="{098A780F-673D-4EFC-9DC1-BF58A806ABE0}" destId="{A00FCD05-B26D-48D8-9644-B59004E0AAD6}" srcOrd="1" destOrd="0" presId="urn:microsoft.com/office/officeart/2005/8/layout/hierarchy1"/>
    <dgm:cxn modelId="{5DA4E384-2854-436D-8F74-FEEC333D103A}" type="presParOf" srcId="{A00FCD05-B26D-48D8-9644-B59004E0AAD6}" destId="{5C351512-907D-4542-9BED-A9FE8874DFA4}" srcOrd="0" destOrd="0" presId="urn:microsoft.com/office/officeart/2005/8/layout/hierarchy1"/>
    <dgm:cxn modelId="{DED2F57A-102F-4DFD-A8C9-C5FA9FA30F42}" type="presParOf" srcId="{5C351512-907D-4542-9BED-A9FE8874DFA4}" destId="{967C03C2-D6F6-4604-A0F5-2168E4ADB147}" srcOrd="0" destOrd="0" presId="urn:microsoft.com/office/officeart/2005/8/layout/hierarchy1"/>
    <dgm:cxn modelId="{3ECD1BD0-A363-4346-9C1F-29ACFB9C9991}" type="presParOf" srcId="{5C351512-907D-4542-9BED-A9FE8874DFA4}" destId="{24B77A91-C12F-4BE4-81C5-95F8A6C9B742}" srcOrd="1" destOrd="0" presId="urn:microsoft.com/office/officeart/2005/8/layout/hierarchy1"/>
    <dgm:cxn modelId="{A1C0CCBE-BD48-444E-83F7-F49100540F29}" type="presParOf" srcId="{A00FCD05-B26D-48D8-9644-B59004E0AAD6}" destId="{C65146A8-A717-449E-9520-80666E74CD53}" srcOrd="1" destOrd="0" presId="urn:microsoft.com/office/officeart/2005/8/layout/hierarchy1"/>
    <dgm:cxn modelId="{84C06064-8B20-4E1C-AC72-27F491A4FF93}" type="presParOf" srcId="{098A780F-673D-4EFC-9DC1-BF58A806ABE0}" destId="{F17BD70F-8186-4986-AB27-02DE275CDBFE}" srcOrd="2" destOrd="0" presId="urn:microsoft.com/office/officeart/2005/8/layout/hierarchy1"/>
    <dgm:cxn modelId="{B9DE0675-AAFC-4901-A045-5503FAB3F98B}" type="presParOf" srcId="{F17BD70F-8186-4986-AB27-02DE275CDBFE}" destId="{77ACB0E2-3B70-4B2E-BD01-CF1B500768EE}" srcOrd="0" destOrd="0" presId="urn:microsoft.com/office/officeart/2005/8/layout/hierarchy1"/>
    <dgm:cxn modelId="{B65EB5DB-CABC-422D-B9B7-6569348656C1}" type="presParOf" srcId="{77ACB0E2-3B70-4B2E-BD01-CF1B500768EE}" destId="{2495D7B2-3C74-40E3-B2A9-B4B6DB244865}" srcOrd="0" destOrd="0" presId="urn:microsoft.com/office/officeart/2005/8/layout/hierarchy1"/>
    <dgm:cxn modelId="{DD5BFE80-094D-4705-AA7C-C3A07D607FE3}" type="presParOf" srcId="{77ACB0E2-3B70-4B2E-BD01-CF1B500768EE}" destId="{DF51E716-6806-48C6-834F-F352A1708C9D}" srcOrd="1" destOrd="0" presId="urn:microsoft.com/office/officeart/2005/8/layout/hierarchy1"/>
    <dgm:cxn modelId="{5FB64B1B-442C-4006-A356-7EB95C44E999}" type="presParOf" srcId="{F17BD70F-8186-4986-AB27-02DE275CDBFE}" destId="{7909B3D7-99B4-4380-A740-25327176BE8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1A4CA-827C-4C71-BE9E-991F4751EE94}">
      <dsp:nvSpPr>
        <dsp:cNvPr id="0" name=""/>
        <dsp:cNvSpPr/>
      </dsp:nvSpPr>
      <dsp:spPr>
        <a:xfrm>
          <a:off x="37" y="186688"/>
          <a:ext cx="3560712" cy="1404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Multa </a:t>
          </a:r>
          <a:r>
            <a:rPr lang="pt-BR" sz="2800" b="1" u="sng" kern="1200" dirty="0"/>
            <a:t>sancionatória</a:t>
          </a:r>
          <a:r>
            <a:rPr lang="pt-BR" sz="2800" b="1" kern="1200" dirty="0"/>
            <a:t> – </a:t>
          </a:r>
          <a:r>
            <a:rPr lang="pt-BR" sz="2800" b="1" u="sng" kern="1200" dirty="0"/>
            <a:t>art. 156, II</a:t>
          </a:r>
          <a:r>
            <a:rPr lang="pt-BR" sz="2800" b="1" kern="1200" dirty="0"/>
            <a:t>, da Lei 14.133/2021</a:t>
          </a:r>
          <a:endParaRPr lang="pt-BR" sz="2800" kern="1200" dirty="0"/>
        </a:p>
      </dsp:txBody>
      <dsp:txXfrm>
        <a:off x="37" y="186688"/>
        <a:ext cx="3560712" cy="1404976"/>
      </dsp:txXfrm>
    </dsp:sp>
    <dsp:sp modelId="{02ED6333-5B8A-471E-821A-A772AA75DD3A}">
      <dsp:nvSpPr>
        <dsp:cNvPr id="0" name=""/>
        <dsp:cNvSpPr/>
      </dsp:nvSpPr>
      <dsp:spPr>
        <a:xfrm>
          <a:off x="0" y="1591775"/>
          <a:ext cx="3560712" cy="1229759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F4D2F-4BF6-4F80-BE09-833B06AE6520}">
      <dsp:nvSpPr>
        <dsp:cNvPr id="0" name=""/>
        <dsp:cNvSpPr/>
      </dsp:nvSpPr>
      <dsp:spPr>
        <a:xfrm>
          <a:off x="4059249" y="186688"/>
          <a:ext cx="3560712" cy="1404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Multa </a:t>
          </a:r>
          <a:r>
            <a:rPr lang="pt-BR" sz="2800" b="1" u="sng" kern="1200"/>
            <a:t>moratória</a:t>
          </a:r>
          <a:r>
            <a:rPr lang="pt-BR" sz="2800" b="1" kern="1200"/>
            <a:t>– </a:t>
          </a:r>
          <a:r>
            <a:rPr lang="pt-BR" sz="2800" b="1" u="sng" kern="1200"/>
            <a:t>art. 162</a:t>
          </a:r>
          <a:r>
            <a:rPr lang="pt-BR" sz="2800" b="1" kern="1200"/>
            <a:t>, da Lei 14.133/2021</a:t>
          </a:r>
          <a:endParaRPr lang="pt-BR" sz="2800" kern="1200"/>
        </a:p>
      </dsp:txBody>
      <dsp:txXfrm>
        <a:off x="4059249" y="186688"/>
        <a:ext cx="3560712" cy="1404976"/>
      </dsp:txXfrm>
    </dsp:sp>
    <dsp:sp modelId="{32FA18F3-CCCF-41E5-8F46-57855B65115F}">
      <dsp:nvSpPr>
        <dsp:cNvPr id="0" name=""/>
        <dsp:cNvSpPr/>
      </dsp:nvSpPr>
      <dsp:spPr>
        <a:xfrm>
          <a:off x="4059249" y="1591664"/>
          <a:ext cx="3560712" cy="1229759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8EED5-F335-408D-8D56-171400115224}">
      <dsp:nvSpPr>
        <dsp:cNvPr id="0" name=""/>
        <dsp:cNvSpPr/>
      </dsp:nvSpPr>
      <dsp:spPr>
        <a:xfrm>
          <a:off x="1285023" y="-37771"/>
          <a:ext cx="2587435" cy="1643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99543-7FD4-4D84-8142-61E206F73813}">
      <dsp:nvSpPr>
        <dsp:cNvPr id="0" name=""/>
        <dsp:cNvSpPr/>
      </dsp:nvSpPr>
      <dsp:spPr>
        <a:xfrm>
          <a:off x="1572516" y="235347"/>
          <a:ext cx="2587435" cy="1643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i="0" kern="1200" dirty="0"/>
            <a:t>II - dar causa à inexecução parcial do contrato que cause grave dano à Administração, ao funcionamento dos serviços públicos ou ao interesse coletivo;</a:t>
          </a:r>
          <a:endParaRPr lang="en-US" sz="1500" kern="1200" dirty="0"/>
        </a:p>
      </dsp:txBody>
      <dsp:txXfrm>
        <a:off x="1620638" y="283469"/>
        <a:ext cx="2491191" cy="1546777"/>
      </dsp:txXfrm>
    </dsp:sp>
    <dsp:sp modelId="{967C03C2-D6F6-4604-A0F5-2168E4ADB147}">
      <dsp:nvSpPr>
        <dsp:cNvPr id="0" name=""/>
        <dsp:cNvSpPr/>
      </dsp:nvSpPr>
      <dsp:spPr>
        <a:xfrm>
          <a:off x="5155574" y="3256"/>
          <a:ext cx="2587435" cy="1643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77A91-C12F-4BE4-81C5-95F8A6C9B742}">
      <dsp:nvSpPr>
        <dsp:cNvPr id="0" name=""/>
        <dsp:cNvSpPr/>
      </dsp:nvSpPr>
      <dsp:spPr>
        <a:xfrm>
          <a:off x="5443067" y="276375"/>
          <a:ext cx="2587435" cy="1643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i="0" kern="1200" dirty="0"/>
            <a:t>IX - fraudar a licitação ou praticar ato fraudulento na execução do contrato;</a:t>
          </a:r>
          <a:endParaRPr lang="en-US" sz="1500" kern="1200" dirty="0"/>
        </a:p>
      </dsp:txBody>
      <dsp:txXfrm>
        <a:off x="5491189" y="324497"/>
        <a:ext cx="2491191" cy="1546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1A4CA-827C-4C71-BE9E-991F4751EE94}">
      <dsp:nvSpPr>
        <dsp:cNvPr id="0" name=""/>
        <dsp:cNvSpPr/>
      </dsp:nvSpPr>
      <dsp:spPr>
        <a:xfrm>
          <a:off x="43" y="6787"/>
          <a:ext cx="4201641" cy="748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Multa </a:t>
          </a:r>
          <a:r>
            <a:rPr lang="pt-BR" sz="2000" b="1" u="sng" kern="1200" dirty="0"/>
            <a:t>sancionatória</a:t>
          </a:r>
          <a:r>
            <a:rPr lang="pt-BR" sz="2000" b="1" kern="1200" dirty="0"/>
            <a:t> – </a:t>
          </a:r>
          <a:r>
            <a:rPr lang="pt-BR" sz="2000" b="1" u="sng" kern="1200" dirty="0"/>
            <a:t>art. 156, II</a:t>
          </a:r>
          <a:r>
            <a:rPr lang="pt-BR" sz="2000" b="1" kern="1200" dirty="0"/>
            <a:t>, da Lei 14.133/2021</a:t>
          </a:r>
          <a:endParaRPr lang="pt-BR" sz="2000" kern="1200" dirty="0"/>
        </a:p>
      </dsp:txBody>
      <dsp:txXfrm>
        <a:off x="43" y="6787"/>
        <a:ext cx="4201641" cy="748602"/>
      </dsp:txXfrm>
    </dsp:sp>
    <dsp:sp modelId="{02ED6333-5B8A-471E-821A-A772AA75DD3A}">
      <dsp:nvSpPr>
        <dsp:cNvPr id="0" name=""/>
        <dsp:cNvSpPr/>
      </dsp:nvSpPr>
      <dsp:spPr>
        <a:xfrm>
          <a:off x="0" y="755469"/>
          <a:ext cx="4201641" cy="8784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F4D2F-4BF6-4F80-BE09-833B06AE6520}">
      <dsp:nvSpPr>
        <dsp:cNvPr id="0" name=""/>
        <dsp:cNvSpPr/>
      </dsp:nvSpPr>
      <dsp:spPr>
        <a:xfrm>
          <a:off x="4789914" y="6787"/>
          <a:ext cx="4201641" cy="748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/>
            <a:t>Multa </a:t>
          </a:r>
          <a:r>
            <a:rPr lang="pt-BR" sz="2000" b="1" u="sng" kern="1200"/>
            <a:t>moratória</a:t>
          </a:r>
          <a:r>
            <a:rPr lang="pt-BR" sz="2000" b="1" kern="1200"/>
            <a:t>– </a:t>
          </a:r>
          <a:r>
            <a:rPr lang="pt-BR" sz="2000" b="1" u="sng" kern="1200"/>
            <a:t>art. 162</a:t>
          </a:r>
          <a:r>
            <a:rPr lang="pt-BR" sz="2000" b="1" kern="1200"/>
            <a:t>, da Lei 14.133/2021</a:t>
          </a:r>
          <a:endParaRPr lang="pt-BR" sz="2000" kern="1200"/>
        </a:p>
      </dsp:txBody>
      <dsp:txXfrm>
        <a:off x="4789914" y="6787"/>
        <a:ext cx="4201641" cy="748602"/>
      </dsp:txXfrm>
    </dsp:sp>
    <dsp:sp modelId="{32FA18F3-CCCF-41E5-8F46-57855B65115F}">
      <dsp:nvSpPr>
        <dsp:cNvPr id="0" name=""/>
        <dsp:cNvSpPr/>
      </dsp:nvSpPr>
      <dsp:spPr>
        <a:xfrm>
          <a:off x="4789914" y="755390"/>
          <a:ext cx="4201641" cy="8784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1A4CA-827C-4C71-BE9E-991F4751EE94}">
      <dsp:nvSpPr>
        <dsp:cNvPr id="0" name=""/>
        <dsp:cNvSpPr/>
      </dsp:nvSpPr>
      <dsp:spPr>
        <a:xfrm>
          <a:off x="43" y="6787"/>
          <a:ext cx="4201641" cy="748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Multa </a:t>
          </a:r>
          <a:r>
            <a:rPr lang="pt-BR" sz="2000" b="1" u="sng" kern="1200" dirty="0"/>
            <a:t>sancionatória</a:t>
          </a:r>
          <a:r>
            <a:rPr lang="pt-BR" sz="2000" b="1" kern="1200" dirty="0"/>
            <a:t> – </a:t>
          </a:r>
          <a:r>
            <a:rPr lang="pt-BR" sz="2000" b="1" u="sng" kern="1200" dirty="0"/>
            <a:t>art. 156, II</a:t>
          </a:r>
          <a:r>
            <a:rPr lang="pt-BR" sz="2000" b="1" kern="1200" dirty="0"/>
            <a:t>, da Lei 14.133/2021</a:t>
          </a:r>
          <a:endParaRPr lang="pt-BR" sz="2000" kern="1200" dirty="0"/>
        </a:p>
      </dsp:txBody>
      <dsp:txXfrm>
        <a:off x="43" y="6787"/>
        <a:ext cx="4201641" cy="748602"/>
      </dsp:txXfrm>
    </dsp:sp>
    <dsp:sp modelId="{02ED6333-5B8A-471E-821A-A772AA75DD3A}">
      <dsp:nvSpPr>
        <dsp:cNvPr id="0" name=""/>
        <dsp:cNvSpPr/>
      </dsp:nvSpPr>
      <dsp:spPr>
        <a:xfrm>
          <a:off x="0" y="755469"/>
          <a:ext cx="4201641" cy="8784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F4D2F-4BF6-4F80-BE09-833B06AE6520}">
      <dsp:nvSpPr>
        <dsp:cNvPr id="0" name=""/>
        <dsp:cNvSpPr/>
      </dsp:nvSpPr>
      <dsp:spPr>
        <a:xfrm>
          <a:off x="4789914" y="6787"/>
          <a:ext cx="4201641" cy="748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/>
            <a:t>Multa </a:t>
          </a:r>
          <a:r>
            <a:rPr lang="pt-BR" sz="2000" b="1" u="sng" kern="1200"/>
            <a:t>moratória</a:t>
          </a:r>
          <a:r>
            <a:rPr lang="pt-BR" sz="2000" b="1" kern="1200"/>
            <a:t>– </a:t>
          </a:r>
          <a:r>
            <a:rPr lang="pt-BR" sz="2000" b="1" u="sng" kern="1200"/>
            <a:t>art. 162</a:t>
          </a:r>
          <a:r>
            <a:rPr lang="pt-BR" sz="2000" b="1" kern="1200"/>
            <a:t>, da Lei 14.133/2021</a:t>
          </a:r>
          <a:endParaRPr lang="pt-BR" sz="2000" kern="1200"/>
        </a:p>
      </dsp:txBody>
      <dsp:txXfrm>
        <a:off x="4789914" y="6787"/>
        <a:ext cx="4201641" cy="748602"/>
      </dsp:txXfrm>
    </dsp:sp>
    <dsp:sp modelId="{32FA18F3-CCCF-41E5-8F46-57855B65115F}">
      <dsp:nvSpPr>
        <dsp:cNvPr id="0" name=""/>
        <dsp:cNvSpPr/>
      </dsp:nvSpPr>
      <dsp:spPr>
        <a:xfrm>
          <a:off x="4789914" y="755390"/>
          <a:ext cx="4201641" cy="8784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1A4CA-827C-4C71-BE9E-991F4751EE94}">
      <dsp:nvSpPr>
        <dsp:cNvPr id="0" name=""/>
        <dsp:cNvSpPr/>
      </dsp:nvSpPr>
      <dsp:spPr>
        <a:xfrm>
          <a:off x="43" y="6787"/>
          <a:ext cx="4201641" cy="748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Multa </a:t>
          </a:r>
          <a:r>
            <a:rPr lang="pt-BR" sz="2000" b="1" u="sng" kern="1200" dirty="0"/>
            <a:t>sancionatória</a:t>
          </a:r>
          <a:r>
            <a:rPr lang="pt-BR" sz="2000" b="1" kern="1200" dirty="0"/>
            <a:t> – </a:t>
          </a:r>
          <a:r>
            <a:rPr lang="pt-BR" sz="2000" b="1" u="sng" kern="1200" dirty="0"/>
            <a:t>art. 156, II</a:t>
          </a:r>
          <a:r>
            <a:rPr lang="pt-BR" sz="2000" b="1" kern="1200" dirty="0"/>
            <a:t>, da Lei 14.133/2021</a:t>
          </a:r>
          <a:endParaRPr lang="pt-BR" sz="2000" kern="1200" dirty="0"/>
        </a:p>
      </dsp:txBody>
      <dsp:txXfrm>
        <a:off x="43" y="6787"/>
        <a:ext cx="4201641" cy="748602"/>
      </dsp:txXfrm>
    </dsp:sp>
    <dsp:sp modelId="{02ED6333-5B8A-471E-821A-A772AA75DD3A}">
      <dsp:nvSpPr>
        <dsp:cNvPr id="0" name=""/>
        <dsp:cNvSpPr/>
      </dsp:nvSpPr>
      <dsp:spPr>
        <a:xfrm>
          <a:off x="0" y="755469"/>
          <a:ext cx="4201641" cy="8784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F4D2F-4BF6-4F80-BE09-833B06AE6520}">
      <dsp:nvSpPr>
        <dsp:cNvPr id="0" name=""/>
        <dsp:cNvSpPr/>
      </dsp:nvSpPr>
      <dsp:spPr>
        <a:xfrm>
          <a:off x="4789914" y="6787"/>
          <a:ext cx="4201641" cy="748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/>
            <a:t>Multa </a:t>
          </a:r>
          <a:r>
            <a:rPr lang="pt-BR" sz="2000" b="1" u="sng" kern="1200"/>
            <a:t>moratória</a:t>
          </a:r>
          <a:r>
            <a:rPr lang="pt-BR" sz="2000" b="1" kern="1200"/>
            <a:t>– </a:t>
          </a:r>
          <a:r>
            <a:rPr lang="pt-BR" sz="2000" b="1" u="sng" kern="1200"/>
            <a:t>art. 162</a:t>
          </a:r>
          <a:r>
            <a:rPr lang="pt-BR" sz="2000" b="1" kern="1200"/>
            <a:t>, da Lei 14.133/2021</a:t>
          </a:r>
          <a:endParaRPr lang="pt-BR" sz="2000" kern="1200"/>
        </a:p>
      </dsp:txBody>
      <dsp:txXfrm>
        <a:off x="4789914" y="6787"/>
        <a:ext cx="4201641" cy="748602"/>
      </dsp:txXfrm>
    </dsp:sp>
    <dsp:sp modelId="{32FA18F3-CCCF-41E5-8F46-57855B65115F}">
      <dsp:nvSpPr>
        <dsp:cNvPr id="0" name=""/>
        <dsp:cNvSpPr/>
      </dsp:nvSpPr>
      <dsp:spPr>
        <a:xfrm>
          <a:off x="4789914" y="755390"/>
          <a:ext cx="4201641" cy="8784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8EED5-F335-408D-8D56-171400115224}">
      <dsp:nvSpPr>
        <dsp:cNvPr id="0" name=""/>
        <dsp:cNvSpPr/>
      </dsp:nvSpPr>
      <dsp:spPr>
        <a:xfrm>
          <a:off x="-287492" y="3256"/>
          <a:ext cx="2587435" cy="1643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99543-7FD4-4D84-8142-61E206F73813}">
      <dsp:nvSpPr>
        <dsp:cNvPr id="0" name=""/>
        <dsp:cNvSpPr/>
      </dsp:nvSpPr>
      <dsp:spPr>
        <a:xfrm>
          <a:off x="0" y="276375"/>
          <a:ext cx="2587435" cy="1643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II - dar causa à inexecução parcial do contrato que cause grave dano à Administração, ao funcionamento dos serviços públicos ou ao interesse coletivo;</a:t>
          </a:r>
          <a:endParaRPr lang="en-US" sz="1500" kern="1200" dirty="0"/>
        </a:p>
      </dsp:txBody>
      <dsp:txXfrm>
        <a:off x="48122" y="324497"/>
        <a:ext cx="2491191" cy="1546777"/>
      </dsp:txXfrm>
    </dsp:sp>
    <dsp:sp modelId="{967C03C2-D6F6-4604-A0F5-2168E4ADB147}">
      <dsp:nvSpPr>
        <dsp:cNvPr id="0" name=""/>
        <dsp:cNvSpPr/>
      </dsp:nvSpPr>
      <dsp:spPr>
        <a:xfrm>
          <a:off x="3574364" y="3256"/>
          <a:ext cx="2587435" cy="1643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77A91-C12F-4BE4-81C5-95F8A6C9B742}">
      <dsp:nvSpPr>
        <dsp:cNvPr id="0" name=""/>
        <dsp:cNvSpPr/>
      </dsp:nvSpPr>
      <dsp:spPr>
        <a:xfrm>
          <a:off x="3861856" y="276375"/>
          <a:ext cx="2587435" cy="1643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i="0" kern="1200" dirty="0"/>
            <a:t>III -dar causa à inexecução total do contrato</a:t>
          </a:r>
          <a:r>
            <a:rPr lang="pt-BR" sz="1500" kern="1200" dirty="0"/>
            <a:t>;</a:t>
          </a:r>
          <a:endParaRPr lang="en-US" sz="1500" kern="1200" dirty="0"/>
        </a:p>
      </dsp:txBody>
      <dsp:txXfrm>
        <a:off x="3909978" y="324497"/>
        <a:ext cx="2491191" cy="1546777"/>
      </dsp:txXfrm>
    </dsp:sp>
    <dsp:sp modelId="{2495D7B2-3C74-40E3-B2A9-B4B6DB244865}">
      <dsp:nvSpPr>
        <dsp:cNvPr id="0" name=""/>
        <dsp:cNvSpPr/>
      </dsp:nvSpPr>
      <dsp:spPr>
        <a:xfrm>
          <a:off x="7384369" y="-101126"/>
          <a:ext cx="2587435" cy="1643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1E716-6806-48C6-834F-F352A1708C9D}">
      <dsp:nvSpPr>
        <dsp:cNvPr id="0" name=""/>
        <dsp:cNvSpPr/>
      </dsp:nvSpPr>
      <dsp:spPr>
        <a:xfrm>
          <a:off x="7671862" y="171992"/>
          <a:ext cx="2587435" cy="1643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VII - ensejar o retardamento da execução ou da entrega do objeto da licitação sem motivo justificado;</a:t>
          </a:r>
          <a:endParaRPr lang="en-US" sz="1500" kern="1200" dirty="0"/>
        </a:p>
      </dsp:txBody>
      <dsp:txXfrm>
        <a:off x="7719984" y="220114"/>
        <a:ext cx="2491191" cy="15467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8EED5-F335-408D-8D56-171400115224}">
      <dsp:nvSpPr>
        <dsp:cNvPr id="0" name=""/>
        <dsp:cNvSpPr/>
      </dsp:nvSpPr>
      <dsp:spPr>
        <a:xfrm>
          <a:off x="-287492" y="3256"/>
          <a:ext cx="2587435" cy="1643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99543-7FD4-4D84-8142-61E206F73813}">
      <dsp:nvSpPr>
        <dsp:cNvPr id="0" name=""/>
        <dsp:cNvSpPr/>
      </dsp:nvSpPr>
      <dsp:spPr>
        <a:xfrm>
          <a:off x="0" y="276375"/>
          <a:ext cx="2587435" cy="1643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II - dar causa à inexecução parcial do contrato que cause grave dano à Administração, ao funcionamento dos serviços públicos ou ao interesse coletivo;</a:t>
          </a:r>
          <a:endParaRPr lang="en-US" sz="1500" kern="1200" dirty="0"/>
        </a:p>
      </dsp:txBody>
      <dsp:txXfrm>
        <a:off x="48122" y="324497"/>
        <a:ext cx="2491191" cy="1546777"/>
      </dsp:txXfrm>
    </dsp:sp>
    <dsp:sp modelId="{967C03C2-D6F6-4604-A0F5-2168E4ADB147}">
      <dsp:nvSpPr>
        <dsp:cNvPr id="0" name=""/>
        <dsp:cNvSpPr/>
      </dsp:nvSpPr>
      <dsp:spPr>
        <a:xfrm>
          <a:off x="3574364" y="3256"/>
          <a:ext cx="2587435" cy="1643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77A91-C12F-4BE4-81C5-95F8A6C9B742}">
      <dsp:nvSpPr>
        <dsp:cNvPr id="0" name=""/>
        <dsp:cNvSpPr/>
      </dsp:nvSpPr>
      <dsp:spPr>
        <a:xfrm>
          <a:off x="3861856" y="276375"/>
          <a:ext cx="2587435" cy="1643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i="0" kern="1200" dirty="0"/>
            <a:t>III -dar causa à inexecução total do contrato</a:t>
          </a:r>
          <a:r>
            <a:rPr lang="pt-BR" sz="1500" kern="1200" dirty="0"/>
            <a:t>;</a:t>
          </a:r>
          <a:endParaRPr lang="en-US" sz="1500" kern="1200" dirty="0"/>
        </a:p>
      </dsp:txBody>
      <dsp:txXfrm>
        <a:off x="3909978" y="324497"/>
        <a:ext cx="2491191" cy="1546777"/>
      </dsp:txXfrm>
    </dsp:sp>
    <dsp:sp modelId="{2495D7B2-3C74-40E3-B2A9-B4B6DB244865}">
      <dsp:nvSpPr>
        <dsp:cNvPr id="0" name=""/>
        <dsp:cNvSpPr/>
      </dsp:nvSpPr>
      <dsp:spPr>
        <a:xfrm>
          <a:off x="7384369" y="-101126"/>
          <a:ext cx="2587435" cy="1643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1E716-6806-48C6-834F-F352A1708C9D}">
      <dsp:nvSpPr>
        <dsp:cNvPr id="0" name=""/>
        <dsp:cNvSpPr/>
      </dsp:nvSpPr>
      <dsp:spPr>
        <a:xfrm>
          <a:off x="7671862" y="171992"/>
          <a:ext cx="2587435" cy="1643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VII - ensejar o retardamento da execução ou da entrega do objeto da licitação sem motivo justificado;</a:t>
          </a:r>
          <a:endParaRPr lang="en-US" sz="1500" kern="1200" dirty="0"/>
        </a:p>
      </dsp:txBody>
      <dsp:txXfrm>
        <a:off x="7719984" y="220114"/>
        <a:ext cx="2491191" cy="15467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8EED5-F335-408D-8D56-171400115224}">
      <dsp:nvSpPr>
        <dsp:cNvPr id="0" name=""/>
        <dsp:cNvSpPr/>
      </dsp:nvSpPr>
      <dsp:spPr>
        <a:xfrm>
          <a:off x="-287492" y="3256"/>
          <a:ext cx="2587435" cy="1643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99543-7FD4-4D84-8142-61E206F73813}">
      <dsp:nvSpPr>
        <dsp:cNvPr id="0" name=""/>
        <dsp:cNvSpPr/>
      </dsp:nvSpPr>
      <dsp:spPr>
        <a:xfrm>
          <a:off x="0" y="276375"/>
          <a:ext cx="2587435" cy="1643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Verdana" panose="020B0604030504040204" pitchFamily="34" charset="0"/>
              <a:ea typeface="Verdana" panose="020B0604030504040204" pitchFamily="34" charset="0"/>
            </a:rPr>
            <a:t>IV -deixar de entregar a documentação exigida para o certame</a:t>
          </a:r>
          <a:r>
            <a:rPr lang="pt-BR" sz="1400" kern="1200" dirty="0"/>
            <a:t>;</a:t>
          </a:r>
          <a:endParaRPr lang="en-US" sz="1400" kern="1200" dirty="0"/>
        </a:p>
      </dsp:txBody>
      <dsp:txXfrm>
        <a:off x="48122" y="324497"/>
        <a:ext cx="2491191" cy="1546777"/>
      </dsp:txXfrm>
    </dsp:sp>
    <dsp:sp modelId="{967C03C2-D6F6-4604-A0F5-2168E4ADB147}">
      <dsp:nvSpPr>
        <dsp:cNvPr id="0" name=""/>
        <dsp:cNvSpPr/>
      </dsp:nvSpPr>
      <dsp:spPr>
        <a:xfrm>
          <a:off x="3574364" y="3256"/>
          <a:ext cx="2587435" cy="1643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77A91-C12F-4BE4-81C5-95F8A6C9B742}">
      <dsp:nvSpPr>
        <dsp:cNvPr id="0" name=""/>
        <dsp:cNvSpPr/>
      </dsp:nvSpPr>
      <dsp:spPr>
        <a:xfrm>
          <a:off x="3861856" y="276375"/>
          <a:ext cx="2587435" cy="1643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Verdana" panose="020B0604030504040204" pitchFamily="34" charset="0"/>
              <a:ea typeface="Verdana" panose="020B0604030504040204" pitchFamily="34" charset="0"/>
            </a:rPr>
            <a:t>VI - não celebrar o contrato ou não entregar a documentação exigida para a contratação, quando convocado dentro do prazo de validade de sua proposta;</a:t>
          </a:r>
          <a:endParaRPr lang="en-US" sz="1400" kern="1200" dirty="0"/>
        </a:p>
      </dsp:txBody>
      <dsp:txXfrm>
        <a:off x="3909978" y="324497"/>
        <a:ext cx="2491191" cy="1546777"/>
      </dsp:txXfrm>
    </dsp:sp>
    <dsp:sp modelId="{2495D7B2-3C74-40E3-B2A9-B4B6DB244865}">
      <dsp:nvSpPr>
        <dsp:cNvPr id="0" name=""/>
        <dsp:cNvSpPr/>
      </dsp:nvSpPr>
      <dsp:spPr>
        <a:xfrm>
          <a:off x="7384369" y="-101126"/>
          <a:ext cx="2587435" cy="1643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1E716-6806-48C6-834F-F352A1708C9D}">
      <dsp:nvSpPr>
        <dsp:cNvPr id="0" name=""/>
        <dsp:cNvSpPr/>
      </dsp:nvSpPr>
      <dsp:spPr>
        <a:xfrm>
          <a:off x="7671862" y="171992"/>
          <a:ext cx="2587435" cy="1643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 dirty="0">
              <a:latin typeface="Verdana" panose="020B0604030504040204" pitchFamily="34" charset="0"/>
              <a:ea typeface="Verdana" panose="020B0604030504040204" pitchFamily="34" charset="0"/>
            </a:rPr>
            <a:t>V - não manter a proposta, salvo em decorrência de fato superveniente devidamente justificado;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719984" y="220114"/>
        <a:ext cx="2491191" cy="15467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8EED5-F335-408D-8D56-171400115224}">
      <dsp:nvSpPr>
        <dsp:cNvPr id="0" name=""/>
        <dsp:cNvSpPr/>
      </dsp:nvSpPr>
      <dsp:spPr>
        <a:xfrm>
          <a:off x="-287492" y="3256"/>
          <a:ext cx="2587435" cy="1643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99543-7FD4-4D84-8142-61E206F73813}">
      <dsp:nvSpPr>
        <dsp:cNvPr id="0" name=""/>
        <dsp:cNvSpPr/>
      </dsp:nvSpPr>
      <dsp:spPr>
        <a:xfrm>
          <a:off x="0" y="276375"/>
          <a:ext cx="2587435" cy="1643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Verdana" panose="020B0604030504040204" pitchFamily="34" charset="0"/>
              <a:ea typeface="Verdana" panose="020B0604030504040204" pitchFamily="34" charset="0"/>
            </a:rPr>
            <a:t>IV -deixar de entregar a documentação exigida para o certame</a:t>
          </a:r>
          <a:r>
            <a:rPr lang="pt-BR" sz="1400" kern="1200" dirty="0"/>
            <a:t>;</a:t>
          </a:r>
          <a:endParaRPr lang="en-US" sz="1400" kern="1200" dirty="0"/>
        </a:p>
      </dsp:txBody>
      <dsp:txXfrm>
        <a:off x="48122" y="324497"/>
        <a:ext cx="2491191" cy="1546777"/>
      </dsp:txXfrm>
    </dsp:sp>
    <dsp:sp modelId="{967C03C2-D6F6-4604-A0F5-2168E4ADB147}">
      <dsp:nvSpPr>
        <dsp:cNvPr id="0" name=""/>
        <dsp:cNvSpPr/>
      </dsp:nvSpPr>
      <dsp:spPr>
        <a:xfrm>
          <a:off x="3574364" y="3256"/>
          <a:ext cx="2587435" cy="1643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77A91-C12F-4BE4-81C5-95F8A6C9B742}">
      <dsp:nvSpPr>
        <dsp:cNvPr id="0" name=""/>
        <dsp:cNvSpPr/>
      </dsp:nvSpPr>
      <dsp:spPr>
        <a:xfrm>
          <a:off x="3861856" y="276375"/>
          <a:ext cx="2587435" cy="1643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Verdana" panose="020B0604030504040204" pitchFamily="34" charset="0"/>
              <a:ea typeface="Verdana" panose="020B0604030504040204" pitchFamily="34" charset="0"/>
            </a:rPr>
            <a:t>VI - não celebrar o contrato ou não entregar a documentação exigida para a contratação, quando convocado dentro do prazo de validade de sua proposta;</a:t>
          </a:r>
          <a:endParaRPr lang="en-US" sz="1400" kern="1200" dirty="0"/>
        </a:p>
      </dsp:txBody>
      <dsp:txXfrm>
        <a:off x="3909978" y="324497"/>
        <a:ext cx="2491191" cy="1546777"/>
      </dsp:txXfrm>
    </dsp:sp>
    <dsp:sp modelId="{2495D7B2-3C74-40E3-B2A9-B4B6DB244865}">
      <dsp:nvSpPr>
        <dsp:cNvPr id="0" name=""/>
        <dsp:cNvSpPr/>
      </dsp:nvSpPr>
      <dsp:spPr>
        <a:xfrm>
          <a:off x="7384369" y="-101126"/>
          <a:ext cx="2587435" cy="1643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1E716-6806-48C6-834F-F352A1708C9D}">
      <dsp:nvSpPr>
        <dsp:cNvPr id="0" name=""/>
        <dsp:cNvSpPr/>
      </dsp:nvSpPr>
      <dsp:spPr>
        <a:xfrm>
          <a:off x="7671862" y="171992"/>
          <a:ext cx="2587435" cy="1643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i="0" kern="1200" dirty="0">
              <a:latin typeface="Verdana" panose="020B0604030504040204" pitchFamily="34" charset="0"/>
              <a:ea typeface="Verdana" panose="020B0604030504040204" pitchFamily="34" charset="0"/>
            </a:rPr>
            <a:t>V - não manter a proposta, salvo em decorrência de fato superveniente devidamente justificado;</a:t>
          </a:r>
          <a:endParaRPr lang="en-US" sz="21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719984" y="220114"/>
        <a:ext cx="2491191" cy="15467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8EED5-F335-408D-8D56-171400115224}">
      <dsp:nvSpPr>
        <dsp:cNvPr id="0" name=""/>
        <dsp:cNvSpPr/>
      </dsp:nvSpPr>
      <dsp:spPr>
        <a:xfrm>
          <a:off x="-257928" y="1555"/>
          <a:ext cx="2321352" cy="1474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99543-7FD4-4D84-8142-61E206F73813}">
      <dsp:nvSpPr>
        <dsp:cNvPr id="0" name=""/>
        <dsp:cNvSpPr/>
      </dsp:nvSpPr>
      <dsp:spPr>
        <a:xfrm>
          <a:off x="0" y="246587"/>
          <a:ext cx="2321352" cy="1474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i="0" kern="1200" dirty="0"/>
            <a:t>VIII - apresentar declaração ou documentação falsa exigida para o certame ou prestar declaração falsa durante a licitação ou a execução do contrato;</a:t>
          </a:r>
          <a:endParaRPr lang="en-US" sz="1500" kern="1200" dirty="0"/>
        </a:p>
      </dsp:txBody>
      <dsp:txXfrm>
        <a:off x="43174" y="289761"/>
        <a:ext cx="2235004" cy="1387710"/>
      </dsp:txXfrm>
    </dsp:sp>
    <dsp:sp modelId="{967C03C2-D6F6-4604-A0F5-2168E4ADB147}">
      <dsp:nvSpPr>
        <dsp:cNvPr id="0" name=""/>
        <dsp:cNvSpPr/>
      </dsp:nvSpPr>
      <dsp:spPr>
        <a:xfrm>
          <a:off x="3743568" y="1555"/>
          <a:ext cx="2321352" cy="1474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77A91-C12F-4BE4-81C5-95F8A6C9B742}">
      <dsp:nvSpPr>
        <dsp:cNvPr id="0" name=""/>
        <dsp:cNvSpPr/>
      </dsp:nvSpPr>
      <dsp:spPr>
        <a:xfrm>
          <a:off x="4001496" y="246587"/>
          <a:ext cx="2321352" cy="1474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i="0" kern="1200" dirty="0"/>
            <a:t>IX - fraudar a licitação ou praticar ato fraudulento na execução do contrato;</a:t>
          </a:r>
          <a:endParaRPr lang="en-US" sz="1500" kern="1200" dirty="0"/>
        </a:p>
      </dsp:txBody>
      <dsp:txXfrm>
        <a:off x="4044670" y="289761"/>
        <a:ext cx="2235004" cy="1387710"/>
      </dsp:txXfrm>
    </dsp:sp>
    <dsp:sp modelId="{2495D7B2-3C74-40E3-B2A9-B4B6DB244865}">
      <dsp:nvSpPr>
        <dsp:cNvPr id="0" name=""/>
        <dsp:cNvSpPr/>
      </dsp:nvSpPr>
      <dsp:spPr>
        <a:xfrm>
          <a:off x="7161764" y="-91409"/>
          <a:ext cx="2321352" cy="1474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1E716-6806-48C6-834F-F352A1708C9D}">
      <dsp:nvSpPr>
        <dsp:cNvPr id="0" name=""/>
        <dsp:cNvSpPr/>
      </dsp:nvSpPr>
      <dsp:spPr>
        <a:xfrm>
          <a:off x="7419692" y="153621"/>
          <a:ext cx="2321352" cy="1474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i="0" kern="1200" dirty="0"/>
            <a:t>X - comportar-se de modo inidôneo ou cometer fraude de qualquer natureza;</a:t>
          </a:r>
          <a:endParaRPr lang="en-US" sz="21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462866" y="196795"/>
        <a:ext cx="2235004" cy="1387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121E2-D920-4269-87F1-3B2B04B8B31E}" type="datetimeFigureOut">
              <a:rPr lang="pt-BR" smtClean="0"/>
              <a:t>15/06/2026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8CA41-87F7-4DB4-9217-A4C2D27440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08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5165AA-CF1B-F967-CC40-3D69D84F7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20FA91-19E4-B51A-ABEF-6DAC90A57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0FB2B5-776A-2F84-A532-0B8360CD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1980-8CB0-4C21-87D1-2D4A52BCF5E9}" type="datetimeFigureOut">
              <a:rPr lang="pt-BR" smtClean="0"/>
              <a:t>15/06/2026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172994-B9CC-0512-94EF-63D0A5AE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68C5D0-E56B-7D36-AC12-8B498686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5F8B-3E3E-463B-8976-90555E1BB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03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B0643-65F0-D3EA-99A0-9F62C179B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E11D64E-20B8-EA5E-4340-2D5DD64DB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4DCF9D-DA4A-0431-C265-9F83F1F6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1980-8CB0-4C21-87D1-2D4A52BCF5E9}" type="datetimeFigureOut">
              <a:rPr lang="pt-BR" smtClean="0"/>
              <a:t>15/06/2026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BC3272-C0C5-5309-AB66-F69204321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C2B287-E98F-5E1D-845B-2C541D5E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5F8B-3E3E-463B-8976-90555E1BB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28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468BC5-C2DC-65F2-D53C-C6DEDCC35E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C0850E4-C9D8-F8E6-A777-69C61C2C2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7D9988-63E5-C09E-A287-EEB84164E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1980-8CB0-4C21-87D1-2D4A52BCF5E9}" type="datetimeFigureOut">
              <a:rPr lang="pt-BR" smtClean="0"/>
              <a:t>15/06/2026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BB0CA2-684C-7775-353F-99236B321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56A422-309D-2210-14AC-482900EA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5F8B-3E3E-463B-8976-90555E1BB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0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FA6CA-55CF-257F-1333-47C583D76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1B1B3D-10C7-4FAA-5321-6BD15250A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B5CC0E-A51B-A80C-1511-7B97E193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1980-8CB0-4C21-87D1-2D4A52BCF5E9}" type="datetimeFigureOut">
              <a:rPr lang="pt-BR" smtClean="0"/>
              <a:t>15/06/2026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64E383-AD08-3D6B-EAFF-436A3D67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F99CD4-D3B5-F718-CD3C-83F52E29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5F8B-3E3E-463B-8976-90555E1BB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77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B201F-5CC3-224A-9F58-205CBB4C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6CA916-5DAE-27D2-C8B7-1405B3CFE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B90E29-DEF5-6E18-DABE-3E1EAB39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1980-8CB0-4C21-87D1-2D4A52BCF5E9}" type="datetimeFigureOut">
              <a:rPr lang="pt-BR" smtClean="0"/>
              <a:t>15/06/2026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A8DD86-AD3D-F003-B6C4-A590018C3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C1A2EF-94CF-E002-1F81-857E68AD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5F8B-3E3E-463B-8976-90555E1BB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94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E5DFC-8A33-A294-5C55-EAB6F5FCD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E63993-2297-B573-5E5B-CEC465F8D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9F9AE8-A68B-AB5B-2FE6-70ED2E985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78097C7-94C9-71C3-FD06-D3B99FFF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1980-8CB0-4C21-87D1-2D4A52BCF5E9}" type="datetimeFigureOut">
              <a:rPr lang="pt-BR" smtClean="0"/>
              <a:t>15/06/2026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5D1658-993E-6BF2-1FD8-B11B7E60F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F31DDE-64F3-A333-C81A-A1714B8A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5F8B-3E3E-463B-8976-90555E1BB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9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4D0786-BCAB-3DFE-81F5-EB621D48A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30F4E3-521C-91CF-3A9F-705DC3112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85CEFCD-6939-38A1-5B3F-E54A04C50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9D2CCD2-A716-FC50-341A-DB8E05DAD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57F1977-C473-18B1-B810-E57A77E15C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8C37910-F915-500E-46D4-15EA282EE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1980-8CB0-4C21-87D1-2D4A52BCF5E9}" type="datetimeFigureOut">
              <a:rPr lang="pt-BR" smtClean="0"/>
              <a:t>15/06/2026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6D27531-6B81-1B6F-AC79-2E0A9CB96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73CAD27-9A99-166C-8227-8C3152903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5F8B-3E3E-463B-8976-90555E1BB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39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17D67-141E-0D17-312F-C57ED776D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0188CED-02FD-8C32-9BB3-35A86EF4B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1980-8CB0-4C21-87D1-2D4A52BCF5E9}" type="datetimeFigureOut">
              <a:rPr lang="pt-BR" smtClean="0"/>
              <a:t>15/06/2026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1DDDBEC-8239-8753-CFA0-0331DFEC7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12EA55B-9409-7892-5475-3A9ABFE9E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5F8B-3E3E-463B-8976-90555E1BB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42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321190E-9342-3B70-74DF-43934726B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1980-8CB0-4C21-87D1-2D4A52BCF5E9}" type="datetimeFigureOut">
              <a:rPr lang="pt-BR" smtClean="0"/>
              <a:t>15/06/2026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94590CF-9C59-725D-A263-2CEA2F14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5F839C6-8FFD-AAC7-CC26-978C1E4C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5F8B-3E3E-463B-8976-90555E1BB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24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92E64-937F-1FDA-DF98-700EB7283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636100-D416-3001-8CF9-B7385823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A1B912-8D26-4F6B-B993-39B8955A4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76EDF6-7F26-5E14-3506-E45892F9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1980-8CB0-4C21-87D1-2D4A52BCF5E9}" type="datetimeFigureOut">
              <a:rPr lang="pt-BR" smtClean="0"/>
              <a:t>15/06/2026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B11450-0A11-DB0C-A731-9D8BE567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2F64FD-BCC4-BED4-1B6C-0884E155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5F8B-3E3E-463B-8976-90555E1BB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51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512E3-ED89-BC8C-1C7C-C7DA04462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6B64CB3-E6FD-693D-0726-BC176CD2B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A53C18-E615-8206-B16F-D0450ABE0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EAE6849-9E09-AB5A-5F23-843045581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1980-8CB0-4C21-87D1-2D4A52BCF5E9}" type="datetimeFigureOut">
              <a:rPr lang="pt-BR" smtClean="0"/>
              <a:t>15/06/2026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2D4EA0-10DB-201D-41F0-1FA84256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D1151A-50BA-98ED-0B23-FB1111E4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5F8B-3E3E-463B-8976-90555E1BB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93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428A2A4-98FD-90BF-E99D-633299528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DC9D82-C5D3-E91D-3F48-0A08A6A6A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DC36C4-CDAE-32DC-7085-B5DD95C6E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1980-8CB0-4C21-87D1-2D4A52BCF5E9}" type="datetimeFigureOut">
              <a:rPr lang="pt-BR" smtClean="0"/>
              <a:t>15/06/2026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892088-6D44-395D-D548-1EC9A25C4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E96C65-A5C0-2C9A-A930-3084E8350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E5F8B-3E3E-463B-8976-90555E1BB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714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lanalto.gov.br/ccivil_03/Decreto-Lei/Del2848.htm#art337f" TargetMode="External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_Ato2011-2014/2013/Lei/L12846.htm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jur.com.br/2021-abr-17/everson-biazon-prescricao-lei-licitacoes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jur.com.br/2021-abr-17/everson-biazon-prescricao-lei-licitacoes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jur.com.br/2021-abr-17/everson-biazon-prescricao-lei-licitacoes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ecoracaoacoracao.blog.br/2019/11/sabedoria-e-equilibrio.html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458300" y="2088933"/>
            <a:ext cx="9163600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5400" b="1" dirty="0">
                <a:solidFill>
                  <a:schemeClr val="bg1"/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Processo Administrativo para Apuração de Responsabilidade</a:t>
            </a:r>
            <a:endParaRPr sz="4933" b="1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E665CA6-49B3-3649-2F6B-1B49F21B5F1D}"/>
              </a:ext>
            </a:extLst>
          </p:cNvPr>
          <p:cNvSpPr txBox="1"/>
          <p:nvPr/>
        </p:nvSpPr>
        <p:spPr>
          <a:xfrm>
            <a:off x="4523874" y="5311624"/>
            <a:ext cx="6160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spc="5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Prof. Everson Biazon</a:t>
            </a:r>
          </a:p>
          <a:p>
            <a:pPr algn="ctr"/>
            <a:r>
              <a:rPr lang="en-US" sz="1800" b="1" i="1" spc="55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Procurador</a:t>
            </a:r>
            <a:r>
              <a:rPr lang="en-US" sz="1800" b="1" i="1" spc="5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 do Estado do Paraná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59057" y="970190"/>
            <a:ext cx="11379200" cy="4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Sanções em espécie e respectivas infrações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4C9942-3101-CFAD-69F7-79578A21552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2" name="AutoShape 19">
            <a:extLst>
              <a:ext uri="{FF2B5EF4-FFF2-40B4-BE49-F238E27FC236}">
                <a16:creationId xmlns:a16="http://schemas.microsoft.com/office/drawing/2014/main" id="{F9D47465-B2B9-C804-8C08-E45FB9C326DC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7" name="Picture 21">
            <a:extLst>
              <a:ext uri="{FF2B5EF4-FFF2-40B4-BE49-F238E27FC236}">
                <a16:creationId xmlns:a16="http://schemas.microsoft.com/office/drawing/2014/main" id="{1FCF9634-B244-0335-457D-AF7D960A861C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2654" y="1600200"/>
            <a:ext cx="2118601" cy="573241"/>
          </a:xfrm>
          <a:prstGeom prst="rect">
            <a:avLst/>
          </a:prstGeom>
        </p:spPr>
      </p:pic>
      <p:pic>
        <p:nvPicPr>
          <p:cNvPr id="10" name="Picture 24">
            <a:extLst>
              <a:ext uri="{FF2B5EF4-FFF2-40B4-BE49-F238E27FC236}">
                <a16:creationId xmlns:a16="http://schemas.microsoft.com/office/drawing/2014/main" id="{9A50F1B5-7352-209B-DAD8-2ABCC1272158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65628" y="1776754"/>
            <a:ext cx="988564" cy="299041"/>
          </a:xfrm>
          <a:prstGeom prst="rect">
            <a:avLst/>
          </a:prstGeom>
        </p:spPr>
      </p:pic>
      <p:sp>
        <p:nvSpPr>
          <p:cNvPr id="21" name="TextBox 31">
            <a:extLst>
              <a:ext uri="{FF2B5EF4-FFF2-40B4-BE49-F238E27FC236}">
                <a16:creationId xmlns:a16="http://schemas.microsoft.com/office/drawing/2014/main" id="{226EC164-8F56-E5B4-473E-D2F2C0A22193}"/>
              </a:ext>
            </a:extLst>
          </p:cNvPr>
          <p:cNvSpPr txBox="1"/>
          <p:nvPr/>
        </p:nvSpPr>
        <p:spPr>
          <a:xfrm>
            <a:off x="3703621" y="5864705"/>
            <a:ext cx="5592779" cy="221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Art. 156, Lei 14.133/21; arts. 194 ss,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Decreto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Estadual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10.086/22 </a:t>
            </a:r>
          </a:p>
        </p:txBody>
      </p:sp>
      <p:sp>
        <p:nvSpPr>
          <p:cNvPr id="25" name="TextBox 35">
            <a:extLst>
              <a:ext uri="{FF2B5EF4-FFF2-40B4-BE49-F238E27FC236}">
                <a16:creationId xmlns:a16="http://schemas.microsoft.com/office/drawing/2014/main" id="{55031B37-EE2C-1659-7637-42039641FCF3}"/>
              </a:ext>
            </a:extLst>
          </p:cNvPr>
          <p:cNvSpPr txBox="1"/>
          <p:nvPr/>
        </p:nvSpPr>
        <p:spPr>
          <a:xfrm>
            <a:off x="479439" y="1694585"/>
            <a:ext cx="2330461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Montserrat Classic Bold"/>
              </a:rPr>
              <a:t>Advertência</a:t>
            </a:r>
            <a:endParaRPr lang="en-US" sz="2000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id="{03FB1A52-CD83-B5A8-E9A0-D86128E86417}"/>
              </a:ext>
            </a:extLst>
          </p:cNvPr>
          <p:cNvSpPr txBox="1"/>
          <p:nvPr/>
        </p:nvSpPr>
        <p:spPr>
          <a:xfrm>
            <a:off x="3703620" y="1660518"/>
            <a:ext cx="7183854" cy="2904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	pequena relevância;</a:t>
            </a:r>
          </a:p>
          <a:p>
            <a:pPr algn="just">
              <a:lnSpc>
                <a:spcPct val="150000"/>
              </a:lnSpc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	descumprimento de obrigações ou deveres instrumentais ou formais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que não impactam objetivamente na execução do contrato e não causem prejuízos à Administração. 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Ex.	 </a:t>
            </a:r>
            <a:r>
              <a:rPr lang="pt-BR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não entregar limpa a edificação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; </a:t>
            </a:r>
          </a:p>
          <a:p>
            <a:pPr algn="just">
              <a:lnSpc>
                <a:spcPct val="150000"/>
              </a:lnSpc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	substituir fora do prazo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fixado pelo fiscal do contrato, os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serviços efetuados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em que se verificarem vícios, defeitos ou incorreções resultantes da execução ou dos materiais empregados</a:t>
            </a:r>
            <a:endParaRPr lang="en-U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0B95D88-D749-0ABE-518C-FFBBCAFC894E}"/>
              </a:ext>
            </a:extLst>
          </p:cNvPr>
          <p:cNvSpPr txBox="1"/>
          <p:nvPr/>
        </p:nvSpPr>
        <p:spPr>
          <a:xfrm>
            <a:off x="633490" y="4961520"/>
            <a:ext cx="102539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Guia-se pelo o princípio da </a:t>
            </a:r>
            <a:r>
              <a:rPr lang="pt-BR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boa-fé objetiva</a:t>
            </a:r>
            <a:r>
              <a:rPr lang="pt-BR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o qual exige comportamento dentro dos padrões de lisura, eticidade e lealda socialmente aceitos.</a:t>
            </a:r>
          </a:p>
        </p:txBody>
      </p:sp>
      <p:sp>
        <p:nvSpPr>
          <p:cNvPr id="3" name="Google Shape;194;p21">
            <a:extLst>
              <a:ext uri="{FF2B5EF4-FFF2-40B4-BE49-F238E27FC236}">
                <a16:creationId xmlns:a16="http://schemas.microsoft.com/office/drawing/2014/main" id="{CA0B687C-265A-D3DC-1A65-22D11198592B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5" name="Google Shape;195;p21">
            <a:extLst>
              <a:ext uri="{FF2B5EF4-FFF2-40B4-BE49-F238E27FC236}">
                <a16:creationId xmlns:a16="http://schemas.microsoft.com/office/drawing/2014/main" id="{B6BB5C17-A989-2AE3-3D8C-A886628F2721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1992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59057" y="970190"/>
            <a:ext cx="11379200" cy="4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Sanções em espécie e respectivas infrações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4C9942-3101-CFAD-69F7-79578A21552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2" name="AutoShape 19">
            <a:extLst>
              <a:ext uri="{FF2B5EF4-FFF2-40B4-BE49-F238E27FC236}">
                <a16:creationId xmlns:a16="http://schemas.microsoft.com/office/drawing/2014/main" id="{F9D47465-B2B9-C804-8C08-E45FB9C326DC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226EC164-8F56-E5B4-473E-D2F2C0A22193}"/>
              </a:ext>
            </a:extLst>
          </p:cNvPr>
          <p:cNvSpPr txBox="1"/>
          <p:nvPr/>
        </p:nvSpPr>
        <p:spPr>
          <a:xfrm>
            <a:off x="3703621" y="5864705"/>
            <a:ext cx="5592779" cy="221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Art. 156, Lei 14.133/21; arts. 194 ss,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Decreto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Estadual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10.086/22 </a:t>
            </a:r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id="{03FB1A52-CD83-B5A8-E9A0-D86128E86417}"/>
              </a:ext>
            </a:extLst>
          </p:cNvPr>
          <p:cNvSpPr txBox="1"/>
          <p:nvPr/>
        </p:nvSpPr>
        <p:spPr>
          <a:xfrm>
            <a:off x="3703620" y="1660519"/>
            <a:ext cx="7183854" cy="3480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I -</a:t>
            </a: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 dar causa à inexecução parcial do contrato..;</a:t>
            </a:r>
          </a:p>
          <a:p>
            <a:pPr algn="just"/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II -</a:t>
            </a: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 dar causa à inexecução total do contrato;</a:t>
            </a:r>
          </a:p>
          <a:p>
            <a:pPr algn="just"/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III -</a:t>
            </a: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 deixar de entregar a documentação exigida para o certame;</a:t>
            </a:r>
          </a:p>
          <a:p>
            <a:pPr algn="just"/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IV -</a:t>
            </a: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 não manter a proposta, salvo em decorrência de fato superveniente devidamente justificado;</a:t>
            </a:r>
          </a:p>
          <a:p>
            <a:pPr algn="just"/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V -</a:t>
            </a: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 não celebrar o contrato ou não entregar a documentação exigida para a contratação, quando convocado dentro do prazo de validade de sua proposta;</a:t>
            </a:r>
          </a:p>
          <a:p>
            <a:pPr algn="just"/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VI -</a:t>
            </a: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 ensejar o retardamento da execução ou da entrega do objeto da licitação sem motivo justificado;</a:t>
            </a:r>
          </a:p>
          <a:p>
            <a:pPr algn="just">
              <a:lnSpc>
                <a:spcPct val="150000"/>
              </a:lnSpc>
            </a:pPr>
            <a:endParaRPr lang="en-U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2">
            <a:extLst>
              <a:ext uri="{FF2B5EF4-FFF2-40B4-BE49-F238E27FC236}">
                <a16:creationId xmlns:a16="http://schemas.microsoft.com/office/drawing/2014/main" id="{FD3F62AB-85CA-8061-9BF8-FD4DAE72D38E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2654" y="2701230"/>
            <a:ext cx="2118601" cy="847441"/>
          </a:xfrm>
          <a:prstGeom prst="rect">
            <a:avLst/>
          </a:prstGeom>
        </p:spPr>
      </p:pic>
      <p:sp>
        <p:nvSpPr>
          <p:cNvPr id="8" name="TextBox 25">
            <a:extLst>
              <a:ext uri="{FF2B5EF4-FFF2-40B4-BE49-F238E27FC236}">
                <a16:creationId xmlns:a16="http://schemas.microsoft.com/office/drawing/2014/main" id="{D5782917-9D10-E3CC-2F39-DFE038BEDC05}"/>
              </a:ext>
            </a:extLst>
          </p:cNvPr>
          <p:cNvSpPr txBox="1"/>
          <p:nvPr/>
        </p:nvSpPr>
        <p:spPr>
          <a:xfrm>
            <a:off x="439177" y="2777871"/>
            <a:ext cx="2330461" cy="686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Montserrat Classic Bold"/>
              </a:rPr>
              <a:t>Impedimento</a:t>
            </a:r>
            <a:r>
              <a:rPr lang="en-US" sz="2000" dirty="0">
                <a:solidFill>
                  <a:srgbClr val="000000"/>
                </a:solidFill>
                <a:latin typeface="Montserrat Classic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Classic Bold"/>
              </a:rPr>
              <a:t>Licitar</a:t>
            </a:r>
            <a:r>
              <a:rPr lang="en-US" sz="2000" dirty="0">
                <a:solidFill>
                  <a:srgbClr val="000000"/>
                </a:solidFill>
                <a:latin typeface="Montserrat Classic Bold"/>
              </a:rPr>
              <a:t>/</a:t>
            </a:r>
            <a:r>
              <a:rPr lang="en-US" sz="2000" dirty="0" err="1">
                <a:solidFill>
                  <a:srgbClr val="000000"/>
                </a:solidFill>
                <a:latin typeface="Montserrat Classic Bold"/>
              </a:rPr>
              <a:t>contratar</a:t>
            </a:r>
            <a:endParaRPr lang="en-US" sz="2000" dirty="0">
              <a:solidFill>
                <a:srgbClr val="000000"/>
              </a:solidFill>
              <a:latin typeface="Montserrat Classic Bold"/>
            </a:endParaRPr>
          </a:p>
        </p:txBody>
      </p:sp>
      <p:pic>
        <p:nvPicPr>
          <p:cNvPr id="9" name="Picture 27">
            <a:extLst>
              <a:ext uri="{FF2B5EF4-FFF2-40B4-BE49-F238E27FC236}">
                <a16:creationId xmlns:a16="http://schemas.microsoft.com/office/drawing/2014/main" id="{968F0FCC-2D0C-E194-A748-AA43EDD1899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65628" y="2987503"/>
            <a:ext cx="988564" cy="299041"/>
          </a:xfrm>
          <a:prstGeom prst="rect">
            <a:avLst/>
          </a:prstGeom>
        </p:spPr>
      </p:pic>
      <p:sp>
        <p:nvSpPr>
          <p:cNvPr id="5" name="Google Shape;194;p21">
            <a:extLst>
              <a:ext uri="{FF2B5EF4-FFF2-40B4-BE49-F238E27FC236}">
                <a16:creationId xmlns:a16="http://schemas.microsoft.com/office/drawing/2014/main" id="{95257AAD-ADED-7ED7-074B-E080202DD78C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6" name="Google Shape;195;p21">
            <a:extLst>
              <a:ext uri="{FF2B5EF4-FFF2-40B4-BE49-F238E27FC236}">
                <a16:creationId xmlns:a16="http://schemas.microsoft.com/office/drawing/2014/main" id="{13FB062F-5664-0F1A-B6B4-5DA79311392F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6624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59057" y="970190"/>
            <a:ext cx="11379200" cy="4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Sanções em espécie e respectivas infrações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4C9942-3101-CFAD-69F7-79578A21552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64070" y="3130070"/>
            <a:ext cx="6848648" cy="607212"/>
          </a:xfrm>
          <a:prstGeom prst="rect">
            <a:avLst/>
          </a:prstGeom>
        </p:spPr>
      </p:pic>
      <p:sp>
        <p:nvSpPr>
          <p:cNvPr id="2" name="AutoShape 19">
            <a:extLst>
              <a:ext uri="{FF2B5EF4-FFF2-40B4-BE49-F238E27FC236}">
                <a16:creationId xmlns:a16="http://schemas.microsoft.com/office/drawing/2014/main" id="{F9D47465-B2B9-C804-8C08-E45FB9C326DC}"/>
              </a:ext>
            </a:extLst>
          </p:cNvPr>
          <p:cNvSpPr/>
          <p:nvPr/>
        </p:nvSpPr>
        <p:spPr>
          <a:xfrm flipV="1">
            <a:off x="4056744" y="6343204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226EC164-8F56-E5B4-473E-D2F2C0A22193}"/>
              </a:ext>
            </a:extLst>
          </p:cNvPr>
          <p:cNvSpPr txBox="1"/>
          <p:nvPr/>
        </p:nvSpPr>
        <p:spPr>
          <a:xfrm>
            <a:off x="3442364" y="6506962"/>
            <a:ext cx="5592779" cy="221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Art. 156, Lei 14.133/21; arts. 194 ss,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Decreto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Estadual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10.086/22 </a:t>
            </a:r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id="{03FB1A52-CD83-B5A8-E9A0-D86128E86417}"/>
              </a:ext>
            </a:extLst>
          </p:cNvPr>
          <p:cNvSpPr txBox="1"/>
          <p:nvPr/>
        </p:nvSpPr>
        <p:spPr>
          <a:xfrm>
            <a:off x="3703619" y="1660519"/>
            <a:ext cx="7312723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I - apresentar declaração ou documentação falsa exigida para o certame ou prestar declaração falsa durante a licitação ou a execução do contrato;</a:t>
            </a:r>
          </a:p>
          <a:p>
            <a:pPr algn="just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II -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fraudar a licitação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ou praticar ato fraudulento na execução do contrato;</a:t>
            </a:r>
          </a:p>
          <a:p>
            <a:pPr algn="just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III - comportar-se de modo inidôneo ou cometer fraude de qualquer natureza;</a:t>
            </a:r>
          </a:p>
          <a:p>
            <a:pPr algn="just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IV - praticar atos ilícitos com vistas a frustrar os objetivos da licitação;</a:t>
            </a:r>
          </a:p>
          <a:p>
            <a:pPr algn="just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V - praticar ato lesivo previsto no art. 5º da Lei Federal nº 12.846, de 1º de agosto de 2013</a:t>
            </a:r>
            <a:endParaRPr lang="en-U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2">
            <a:extLst>
              <a:ext uri="{FF2B5EF4-FFF2-40B4-BE49-F238E27FC236}">
                <a16:creationId xmlns:a16="http://schemas.microsoft.com/office/drawing/2014/main" id="{FD3F62AB-85CA-8061-9BF8-FD4DAE72D38E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6454" y="2492985"/>
            <a:ext cx="2118601" cy="847441"/>
          </a:xfrm>
          <a:prstGeom prst="rect">
            <a:avLst/>
          </a:prstGeom>
        </p:spPr>
      </p:pic>
      <p:sp>
        <p:nvSpPr>
          <p:cNvPr id="8" name="TextBox 25">
            <a:extLst>
              <a:ext uri="{FF2B5EF4-FFF2-40B4-BE49-F238E27FC236}">
                <a16:creationId xmlns:a16="http://schemas.microsoft.com/office/drawing/2014/main" id="{D5782917-9D10-E3CC-2F39-DFE038BEDC05}"/>
              </a:ext>
            </a:extLst>
          </p:cNvPr>
          <p:cNvSpPr txBox="1"/>
          <p:nvPr/>
        </p:nvSpPr>
        <p:spPr>
          <a:xfrm>
            <a:off x="488604" y="2551644"/>
            <a:ext cx="2330461" cy="686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Montserrat Classic Bold"/>
              </a:rPr>
              <a:t>Declaração</a:t>
            </a:r>
            <a:r>
              <a:rPr lang="en-US" sz="2000" dirty="0">
                <a:solidFill>
                  <a:srgbClr val="000000"/>
                </a:solidFill>
                <a:latin typeface="Montserrat Classic Bold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Montserrat Classic Bold"/>
              </a:rPr>
              <a:t>Inidoneidade</a:t>
            </a:r>
            <a:endParaRPr lang="en-US" sz="2000" dirty="0">
              <a:solidFill>
                <a:srgbClr val="000000"/>
              </a:solidFill>
              <a:latin typeface="Montserrat Classic Bold"/>
            </a:endParaRPr>
          </a:p>
        </p:txBody>
      </p:sp>
      <p:pic>
        <p:nvPicPr>
          <p:cNvPr id="9" name="Picture 27">
            <a:extLst>
              <a:ext uri="{FF2B5EF4-FFF2-40B4-BE49-F238E27FC236}">
                <a16:creationId xmlns:a16="http://schemas.microsoft.com/office/drawing/2014/main" id="{968F0FCC-2D0C-E194-A748-AA43EDD1899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715055" y="2761276"/>
            <a:ext cx="988564" cy="299041"/>
          </a:xfrm>
          <a:prstGeom prst="rect">
            <a:avLst/>
          </a:prstGeom>
        </p:spPr>
      </p:pic>
      <p:sp>
        <p:nvSpPr>
          <p:cNvPr id="17" name="Retângulo: Cantos Arredondados 7">
            <a:extLst>
              <a:ext uri="{FF2B5EF4-FFF2-40B4-BE49-F238E27FC236}">
                <a16:creationId xmlns:a16="http://schemas.microsoft.com/office/drawing/2014/main" id="{69A2697D-AF79-4D08-8541-5A32CE535FEF}"/>
              </a:ext>
            </a:extLst>
          </p:cNvPr>
          <p:cNvSpPr/>
          <p:nvPr/>
        </p:nvSpPr>
        <p:spPr>
          <a:xfrm>
            <a:off x="268599" y="4626159"/>
            <a:ext cx="10889258" cy="17895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Lei 12.846/2013 – lei anticorrupção</a:t>
            </a:r>
          </a:p>
          <a:p>
            <a:pPr algn="just"/>
            <a:r>
              <a:rPr lang="pt-BR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Bem jurídico protegido pela Lei anticorrupção é metaindividual </a:t>
            </a:r>
            <a:r>
              <a:rPr lang="pt-BR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Estado/Sociedade -; </a:t>
            </a:r>
            <a:r>
              <a:rPr lang="pt-BR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patrimônio </a:t>
            </a:r>
            <a:r>
              <a:rPr lang="pt-BR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público nacional, internacional, </a:t>
            </a:r>
            <a:r>
              <a:rPr lang="pt-BR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princípios ... </a:t>
            </a:r>
            <a:r>
              <a:rPr lang="pt-BR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compromissos internacionais assumidos.</a:t>
            </a:r>
          </a:p>
          <a:p>
            <a:pPr algn="just"/>
            <a:r>
              <a:rPr lang="pt-BR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just"/>
            <a:r>
              <a:rPr lang="pt-BR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Normas penais. </a:t>
            </a:r>
            <a:r>
              <a:rPr lang="pt-BR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Art. 337-F.</a:t>
            </a:r>
            <a:r>
              <a:rPr lang="pt-BR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Frustrar ou </a:t>
            </a:r>
            <a:r>
              <a:rPr lang="pt-BR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fraudar</a:t>
            </a:r>
            <a:r>
              <a:rPr lang="pt-BR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com o intuito de obter para si ou para outrem vantagem decorrente da adjudicação do objeto da licitação, o caráter competitivo do processo </a:t>
            </a:r>
            <a:r>
              <a:rPr lang="pt-BR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licitatório:</a:t>
            </a:r>
            <a:endParaRPr lang="pt-BR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Pena - reclusão, de 4 (quatro) anos a 8 (oito) anos, e multa.</a:t>
            </a: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STJ. Sumula 645. </a:t>
            </a:r>
            <a:r>
              <a:rPr lang="pt-BR" sz="12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Delito formal – o dano ocorre com a quebra da competitividade.</a:t>
            </a:r>
            <a:endParaRPr lang="pt-B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tângulo: Cantos Arredondados 7">
            <a:extLst>
              <a:ext uri="{FF2B5EF4-FFF2-40B4-BE49-F238E27FC236}">
                <a16:creationId xmlns:a16="http://schemas.microsoft.com/office/drawing/2014/main" id="{9467D8F1-11AC-4E2B-9B12-D7F9D4EE9E58}"/>
              </a:ext>
            </a:extLst>
          </p:cNvPr>
          <p:cNvSpPr/>
          <p:nvPr/>
        </p:nvSpPr>
        <p:spPr>
          <a:xfrm>
            <a:off x="2381262" y="4290361"/>
            <a:ext cx="6653881" cy="2901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Multiplicidade de normas sancionatórias</a:t>
            </a:r>
          </a:p>
        </p:txBody>
      </p:sp>
      <p:sp>
        <p:nvSpPr>
          <p:cNvPr id="6" name="Google Shape;194;p21">
            <a:extLst>
              <a:ext uri="{FF2B5EF4-FFF2-40B4-BE49-F238E27FC236}">
                <a16:creationId xmlns:a16="http://schemas.microsoft.com/office/drawing/2014/main" id="{79CCBA6E-AFCA-551C-5A1C-80A24825B2F2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7" name="Google Shape;195;p21">
            <a:extLst>
              <a:ext uri="{FF2B5EF4-FFF2-40B4-BE49-F238E27FC236}">
                <a16:creationId xmlns:a16="http://schemas.microsoft.com/office/drawing/2014/main" id="{4B97EFC7-0DEB-9236-E862-8BC4A4C2C631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541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59057" y="970190"/>
            <a:ext cx="11379200" cy="4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Sanções em espécie e respectivas infrações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4C9942-3101-CFAD-69F7-79578A21552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2" name="AutoShape 19">
            <a:extLst>
              <a:ext uri="{FF2B5EF4-FFF2-40B4-BE49-F238E27FC236}">
                <a16:creationId xmlns:a16="http://schemas.microsoft.com/office/drawing/2014/main" id="{F9D47465-B2B9-C804-8C08-E45FB9C326DC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226EC164-8F56-E5B4-473E-D2F2C0A22193}"/>
              </a:ext>
            </a:extLst>
          </p:cNvPr>
          <p:cNvSpPr txBox="1"/>
          <p:nvPr/>
        </p:nvSpPr>
        <p:spPr>
          <a:xfrm>
            <a:off x="3703621" y="5864705"/>
            <a:ext cx="5592779" cy="221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Art. 156, Lei 14.133/21; arts. 194 ss,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Decreto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Estadual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10.086/22 </a:t>
            </a:r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id="{03FB1A52-CD83-B5A8-E9A0-D86128E86417}"/>
              </a:ext>
            </a:extLst>
          </p:cNvPr>
          <p:cNvSpPr txBox="1"/>
          <p:nvPr/>
        </p:nvSpPr>
        <p:spPr>
          <a:xfrm>
            <a:off x="3703620" y="1660518"/>
            <a:ext cx="718385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“A sanção de declaração de inidoneidade, prevista no art. 46 da Lei 8.443/1992, produz efeitos </a:t>
            </a:r>
            <a:r>
              <a:rPr lang="pt-BR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ex-nunc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não afetando, automaticamente, contratos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em andamento celebrados antes da aplicação da penalidade.” (TCU. Acórdão 432/2014-P)</a:t>
            </a:r>
            <a:endParaRPr lang="en-US" sz="1333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2">
            <a:extLst>
              <a:ext uri="{FF2B5EF4-FFF2-40B4-BE49-F238E27FC236}">
                <a16:creationId xmlns:a16="http://schemas.microsoft.com/office/drawing/2014/main" id="{FD3F62AB-85CA-8061-9BF8-FD4DAE72D38E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2654" y="2701230"/>
            <a:ext cx="2118601" cy="847441"/>
          </a:xfrm>
          <a:prstGeom prst="rect">
            <a:avLst/>
          </a:prstGeom>
        </p:spPr>
      </p:pic>
      <p:sp>
        <p:nvSpPr>
          <p:cNvPr id="8" name="TextBox 25">
            <a:extLst>
              <a:ext uri="{FF2B5EF4-FFF2-40B4-BE49-F238E27FC236}">
                <a16:creationId xmlns:a16="http://schemas.microsoft.com/office/drawing/2014/main" id="{D5782917-9D10-E3CC-2F39-DFE038BEDC05}"/>
              </a:ext>
            </a:extLst>
          </p:cNvPr>
          <p:cNvSpPr txBox="1"/>
          <p:nvPr/>
        </p:nvSpPr>
        <p:spPr>
          <a:xfrm>
            <a:off x="439177" y="2777871"/>
            <a:ext cx="2330461" cy="686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Montserrat Classic Bold"/>
              </a:rPr>
              <a:t>Declaração</a:t>
            </a:r>
            <a:r>
              <a:rPr lang="en-US" sz="2000" dirty="0">
                <a:solidFill>
                  <a:srgbClr val="000000"/>
                </a:solidFill>
                <a:latin typeface="Montserrat Classic Bold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Montserrat Classic Bold"/>
              </a:rPr>
              <a:t>Inidoneidade</a:t>
            </a:r>
            <a:endParaRPr lang="en-US" sz="2000" dirty="0">
              <a:solidFill>
                <a:srgbClr val="000000"/>
              </a:solidFill>
              <a:latin typeface="Montserrat Classic Bold"/>
            </a:endParaRPr>
          </a:p>
        </p:txBody>
      </p:sp>
      <p:pic>
        <p:nvPicPr>
          <p:cNvPr id="9" name="Picture 27">
            <a:extLst>
              <a:ext uri="{FF2B5EF4-FFF2-40B4-BE49-F238E27FC236}">
                <a16:creationId xmlns:a16="http://schemas.microsoft.com/office/drawing/2014/main" id="{968F0FCC-2D0C-E194-A748-AA43EDD1899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51255" y="2967418"/>
            <a:ext cx="988564" cy="299041"/>
          </a:xfrm>
          <a:prstGeom prst="rect">
            <a:avLst/>
          </a:prstGeom>
        </p:spPr>
      </p:pic>
      <p:sp>
        <p:nvSpPr>
          <p:cNvPr id="6" name="TextBox 36">
            <a:extLst>
              <a:ext uri="{FF2B5EF4-FFF2-40B4-BE49-F238E27FC236}">
                <a16:creationId xmlns:a16="http://schemas.microsoft.com/office/drawing/2014/main" id="{0180EFA7-A535-EF93-3040-313795398F49}"/>
              </a:ext>
            </a:extLst>
          </p:cNvPr>
          <p:cNvSpPr txBox="1"/>
          <p:nvPr/>
        </p:nvSpPr>
        <p:spPr>
          <a:xfrm>
            <a:off x="3761747" y="3321801"/>
            <a:ext cx="718385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Na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incidência múltipla de leis ao mesmo fato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, abre-se a via para diversos processos administrativos sancionatórios, cuja punição a ser aplicada pela Administração Pública, levando em conta o conjunto de processos sancionatórios ao mesmo fato, não escapa da observância dos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princípios da razoabilidade e proporcionalidade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, inclusive dentro de um ambiente de produção normativa, e se sujeita às regras legais que tangenciam o ilícito, a fim de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garantir proteção adequada ao bem jurídico protegido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(e seu titular).  </a:t>
            </a:r>
          </a:p>
          <a:p>
            <a:pPr algn="just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</p:txBody>
      </p:sp>
      <p:sp>
        <p:nvSpPr>
          <p:cNvPr id="5" name="Google Shape;194;p21">
            <a:extLst>
              <a:ext uri="{FF2B5EF4-FFF2-40B4-BE49-F238E27FC236}">
                <a16:creationId xmlns:a16="http://schemas.microsoft.com/office/drawing/2014/main" id="{AD3A1074-F6C7-B569-C20E-B60E8E300192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7" name="Google Shape;195;p21">
            <a:extLst>
              <a:ext uri="{FF2B5EF4-FFF2-40B4-BE49-F238E27FC236}">
                <a16:creationId xmlns:a16="http://schemas.microsoft.com/office/drawing/2014/main" id="{773EF8DD-5670-A275-ED32-957D7B765EF8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9562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59057" y="970190"/>
            <a:ext cx="11379200" cy="4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Sanções em espécie e respectivas infrações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4C9942-3101-CFAD-69F7-79578A21552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2" name="AutoShape 19">
            <a:extLst>
              <a:ext uri="{FF2B5EF4-FFF2-40B4-BE49-F238E27FC236}">
                <a16:creationId xmlns:a16="http://schemas.microsoft.com/office/drawing/2014/main" id="{F9D47465-B2B9-C804-8C08-E45FB9C326DC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226EC164-8F56-E5B4-473E-D2F2C0A22193}"/>
              </a:ext>
            </a:extLst>
          </p:cNvPr>
          <p:cNvSpPr txBox="1"/>
          <p:nvPr/>
        </p:nvSpPr>
        <p:spPr>
          <a:xfrm>
            <a:off x="3703621" y="5864705"/>
            <a:ext cx="5592779" cy="221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Art. 156, Lei 14.133/21; arts. 194 ss,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Decreto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Estadual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10.086/22 </a:t>
            </a:r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id="{03FB1A52-CD83-B5A8-E9A0-D86128E86417}"/>
              </a:ext>
            </a:extLst>
          </p:cNvPr>
          <p:cNvSpPr txBox="1"/>
          <p:nvPr/>
        </p:nvSpPr>
        <p:spPr>
          <a:xfrm>
            <a:off x="3921553" y="1604410"/>
            <a:ext cx="7183854" cy="6568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1067" dirty="0">
                <a:latin typeface="Verdana" panose="020B0604030504040204" pitchFamily="34" charset="0"/>
                <a:ea typeface="Verdana" panose="020B0604030504040204" pitchFamily="34" charset="0"/>
              </a:rPr>
              <a:t>“A mera participação de licitante como ME ou EPP, amparada por declaração com conteúdo falso, configura fraude à licitação e enseja a aplicação das penalidades da lei, não sendo necessário, para a configuração do ilícito, que a autora da fraude obtenha a vantagem esperada.” (TCU. Acórdão 1702/2017-P)</a:t>
            </a:r>
            <a:endParaRPr lang="en-US" sz="1067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2">
            <a:extLst>
              <a:ext uri="{FF2B5EF4-FFF2-40B4-BE49-F238E27FC236}">
                <a16:creationId xmlns:a16="http://schemas.microsoft.com/office/drawing/2014/main" id="{FD3F62AB-85CA-8061-9BF8-FD4DAE72D38E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7608" y="4338174"/>
            <a:ext cx="2118601" cy="847441"/>
          </a:xfrm>
          <a:prstGeom prst="rect">
            <a:avLst/>
          </a:prstGeom>
        </p:spPr>
      </p:pic>
      <p:sp>
        <p:nvSpPr>
          <p:cNvPr id="8" name="TextBox 25">
            <a:extLst>
              <a:ext uri="{FF2B5EF4-FFF2-40B4-BE49-F238E27FC236}">
                <a16:creationId xmlns:a16="http://schemas.microsoft.com/office/drawing/2014/main" id="{D5782917-9D10-E3CC-2F39-DFE038BEDC05}"/>
              </a:ext>
            </a:extLst>
          </p:cNvPr>
          <p:cNvSpPr txBox="1"/>
          <p:nvPr/>
        </p:nvSpPr>
        <p:spPr>
          <a:xfrm>
            <a:off x="428688" y="4368782"/>
            <a:ext cx="2330461" cy="686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Montserrat Classic Bold"/>
              </a:rPr>
              <a:t>Declaração</a:t>
            </a:r>
            <a:r>
              <a:rPr lang="en-US" sz="2000" dirty="0">
                <a:solidFill>
                  <a:srgbClr val="000000"/>
                </a:solidFill>
                <a:latin typeface="Montserrat Classic Bold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Montserrat Classic Bold"/>
              </a:rPr>
              <a:t>Inidoneidade</a:t>
            </a:r>
            <a:endParaRPr lang="en-US" sz="2000" dirty="0">
              <a:solidFill>
                <a:srgbClr val="000000"/>
              </a:solidFill>
              <a:latin typeface="Montserrat Classic Bold"/>
            </a:endParaRPr>
          </a:p>
        </p:txBody>
      </p:sp>
      <p:pic>
        <p:nvPicPr>
          <p:cNvPr id="9" name="Picture 27">
            <a:extLst>
              <a:ext uri="{FF2B5EF4-FFF2-40B4-BE49-F238E27FC236}">
                <a16:creationId xmlns:a16="http://schemas.microsoft.com/office/drawing/2014/main" id="{968F0FCC-2D0C-E194-A748-AA43EDD1899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715057" y="4576219"/>
            <a:ext cx="988564" cy="299041"/>
          </a:xfrm>
          <a:prstGeom prst="rect">
            <a:avLst/>
          </a:prstGeom>
        </p:spPr>
      </p:pic>
      <p:sp>
        <p:nvSpPr>
          <p:cNvPr id="6" name="TextBox 36">
            <a:extLst>
              <a:ext uri="{FF2B5EF4-FFF2-40B4-BE49-F238E27FC236}">
                <a16:creationId xmlns:a16="http://schemas.microsoft.com/office/drawing/2014/main" id="{0180EFA7-A535-EF93-3040-313795398F49}"/>
              </a:ext>
            </a:extLst>
          </p:cNvPr>
          <p:cNvSpPr txBox="1"/>
          <p:nvPr/>
        </p:nvSpPr>
        <p:spPr>
          <a:xfrm>
            <a:off x="3703621" y="2420492"/>
            <a:ext cx="7469071" cy="820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“A ausência de obtenção de vantagem pela empresa... pode ser considerada como atenuante no juízo da dosimetria da pena.....em situações similares, houve o abrandamento da pena para as empresas que não tiveram usufruído indevidamente de benefícios com a apresentação de declaração fraudulenta” (Acórdão n. 1677/2018-P)</a:t>
            </a:r>
          </a:p>
        </p:txBody>
      </p:sp>
      <p:sp>
        <p:nvSpPr>
          <p:cNvPr id="10" name="Explosão: 14 Pontos 9">
            <a:extLst>
              <a:ext uri="{FF2B5EF4-FFF2-40B4-BE49-F238E27FC236}">
                <a16:creationId xmlns:a16="http://schemas.microsoft.com/office/drawing/2014/main" id="{A39A15D5-36FF-4E34-8E74-4257833C7927}"/>
              </a:ext>
            </a:extLst>
          </p:cNvPr>
          <p:cNvSpPr/>
          <p:nvPr/>
        </p:nvSpPr>
        <p:spPr>
          <a:xfrm>
            <a:off x="-82963" y="1420660"/>
            <a:ext cx="3793822" cy="2670185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ME/EPP –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</a:rPr>
              <a:t>Declaração</a:t>
            </a:r>
          </a:p>
          <a:p>
            <a:pPr algn="ctr"/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EC11023-8868-FDF4-AD79-709BD036FCEE}"/>
              </a:ext>
            </a:extLst>
          </p:cNvPr>
          <p:cNvSpPr txBox="1"/>
          <p:nvPr/>
        </p:nvSpPr>
        <p:spPr>
          <a:xfrm>
            <a:off x="3909736" y="4163199"/>
            <a:ext cx="73601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“Atestado de capacidade técnica. Aplicação de penalidade à licitante. 1. Ausentes o prejuízo para a Administração Pública e a demonstração de dolo ou má-fé por parte da licitante, não há subsunção do fato ao art. 7º da Lei nº 10.520/02.” (STF, RMS 31972/2013)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Google Shape;194;p21">
            <a:extLst>
              <a:ext uri="{FF2B5EF4-FFF2-40B4-BE49-F238E27FC236}">
                <a16:creationId xmlns:a16="http://schemas.microsoft.com/office/drawing/2014/main" id="{33716CC0-4297-B86C-00EE-CA3DD7AB8DC1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7" name="Google Shape;195;p21">
            <a:extLst>
              <a:ext uri="{FF2B5EF4-FFF2-40B4-BE49-F238E27FC236}">
                <a16:creationId xmlns:a16="http://schemas.microsoft.com/office/drawing/2014/main" id="{25A622F6-C6C3-E829-D2F0-26F09A55AA9F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600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59057" y="970190"/>
            <a:ext cx="11379200" cy="4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Sanções em espécie e respectivas infrações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4C9942-3101-CFAD-69F7-79578A21552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AutoShape 19">
            <a:extLst>
              <a:ext uri="{FF2B5EF4-FFF2-40B4-BE49-F238E27FC236}">
                <a16:creationId xmlns:a16="http://schemas.microsoft.com/office/drawing/2014/main" id="{F9D47465-B2B9-C804-8C08-E45FB9C326DC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226EC164-8F56-E5B4-473E-D2F2C0A22193}"/>
              </a:ext>
            </a:extLst>
          </p:cNvPr>
          <p:cNvSpPr txBox="1"/>
          <p:nvPr/>
        </p:nvSpPr>
        <p:spPr>
          <a:xfrm>
            <a:off x="3703621" y="5864705"/>
            <a:ext cx="5592779" cy="221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Art. 156, Lei 14.133/21; arts. 194 ss,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Decreto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Estadual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10.086/22 </a:t>
            </a:r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id="{03FB1A52-CD83-B5A8-E9A0-D86128E86417}"/>
              </a:ext>
            </a:extLst>
          </p:cNvPr>
          <p:cNvSpPr txBox="1"/>
          <p:nvPr/>
        </p:nvSpPr>
        <p:spPr>
          <a:xfrm>
            <a:off x="3703620" y="1660518"/>
            <a:ext cx="7183854" cy="3160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EX: Edital</a:t>
            </a:r>
          </a:p>
          <a:p>
            <a:pPr algn="just"/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A multa não poderá ser inferior a 0,5%, nem superior a 30% sobre o valor total, observando ainda:</a:t>
            </a:r>
          </a:p>
          <a:p>
            <a:pPr algn="just"/>
            <a:endParaRPr lang="pt-BR" sz="1867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17" indent="-342917" algn="just">
              <a:buAutoNum type="alphaLcParenR"/>
            </a:pP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multa de </a:t>
            </a:r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0,5% a 5%</a:t>
            </a: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, nos casos das infração sujeita à </a:t>
            </a:r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Advertência</a:t>
            </a: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; </a:t>
            </a:r>
          </a:p>
          <a:p>
            <a:pPr marL="342917" indent="-342917" algn="just">
              <a:buAutoNum type="alphaLcParenR"/>
            </a:pPr>
            <a:endParaRPr lang="pt-BR" sz="1867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b) multa de </a:t>
            </a:r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5% a 30%, </a:t>
            </a: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nos casos das infração sujeita a </a:t>
            </a:r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Impedimento</a:t>
            </a: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algn="just"/>
            <a:endParaRPr lang="pt-BR" sz="1867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c) multa de </a:t>
            </a:r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15% a 30%, inidoneidade</a:t>
            </a: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2">
            <a:extLst>
              <a:ext uri="{FF2B5EF4-FFF2-40B4-BE49-F238E27FC236}">
                <a16:creationId xmlns:a16="http://schemas.microsoft.com/office/drawing/2014/main" id="{FD3F62AB-85CA-8061-9BF8-FD4DAE72D38E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2654" y="2701230"/>
            <a:ext cx="2118601" cy="847441"/>
          </a:xfrm>
          <a:prstGeom prst="rect">
            <a:avLst/>
          </a:prstGeom>
        </p:spPr>
      </p:pic>
      <p:sp>
        <p:nvSpPr>
          <p:cNvPr id="8" name="TextBox 25">
            <a:extLst>
              <a:ext uri="{FF2B5EF4-FFF2-40B4-BE49-F238E27FC236}">
                <a16:creationId xmlns:a16="http://schemas.microsoft.com/office/drawing/2014/main" id="{D5782917-9D10-E3CC-2F39-DFE038BEDC05}"/>
              </a:ext>
            </a:extLst>
          </p:cNvPr>
          <p:cNvSpPr txBox="1"/>
          <p:nvPr/>
        </p:nvSpPr>
        <p:spPr>
          <a:xfrm>
            <a:off x="445197" y="2946683"/>
            <a:ext cx="2330461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Montserrat Classic Bold"/>
              </a:rPr>
              <a:t>Multa</a:t>
            </a:r>
            <a:endParaRPr lang="en-US" sz="2000" dirty="0">
              <a:solidFill>
                <a:srgbClr val="000000"/>
              </a:solidFill>
              <a:latin typeface="Montserrat Classic Bold"/>
            </a:endParaRPr>
          </a:p>
        </p:txBody>
      </p:sp>
      <p:pic>
        <p:nvPicPr>
          <p:cNvPr id="9" name="Picture 27">
            <a:extLst>
              <a:ext uri="{FF2B5EF4-FFF2-40B4-BE49-F238E27FC236}">
                <a16:creationId xmlns:a16="http://schemas.microsoft.com/office/drawing/2014/main" id="{968F0FCC-2D0C-E194-A748-AA43EDD1899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51255" y="2967418"/>
            <a:ext cx="988564" cy="29904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2AFA035-35FB-75BA-5A0C-E249235D7A7F}"/>
              </a:ext>
            </a:extLst>
          </p:cNvPr>
          <p:cNvSpPr txBox="1"/>
          <p:nvPr/>
        </p:nvSpPr>
        <p:spPr>
          <a:xfrm>
            <a:off x="515951" y="5249320"/>
            <a:ext cx="10371523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333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cálculo da multa será justificado e levará em conta o disposto nos </a:t>
            </a:r>
            <a:r>
              <a:rPr lang="pt-BR" sz="1333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arts</a:t>
            </a:r>
            <a:r>
              <a:rPr lang="pt-BR" sz="1333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210 a 212, do Decreto Estadual 10.086/2022. Pode tomar por base a parcela em atraso.</a:t>
            </a:r>
            <a:endParaRPr lang="pt-BR" sz="1067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Google Shape;194;p21">
            <a:extLst>
              <a:ext uri="{FF2B5EF4-FFF2-40B4-BE49-F238E27FC236}">
                <a16:creationId xmlns:a16="http://schemas.microsoft.com/office/drawing/2014/main" id="{CE5FD139-077B-B37C-7401-F3D5F0FE22DF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6" name="Google Shape;195;p21">
            <a:extLst>
              <a:ext uri="{FF2B5EF4-FFF2-40B4-BE49-F238E27FC236}">
                <a16:creationId xmlns:a16="http://schemas.microsoft.com/office/drawing/2014/main" id="{1B479182-6C10-CB9A-DD05-F7488C997489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7909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284FC-8583-DBCE-5EC4-9CDD22520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>
            <a:extLst>
              <a:ext uri="{FF2B5EF4-FFF2-40B4-BE49-F238E27FC236}">
                <a16:creationId xmlns:a16="http://schemas.microsoft.com/office/drawing/2014/main" id="{0A1EFF5C-B92B-BFEA-1162-D3EA4922C203}"/>
              </a:ext>
            </a:extLst>
          </p:cNvPr>
          <p:cNvSpPr txBox="1"/>
          <p:nvPr/>
        </p:nvSpPr>
        <p:spPr>
          <a:xfrm>
            <a:off x="136968" y="943330"/>
            <a:ext cx="11379200" cy="4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Sanções em espécie e respectivas infrações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0C2473-5431-16DD-4A39-B418674A51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AutoShape 19">
            <a:extLst>
              <a:ext uri="{FF2B5EF4-FFF2-40B4-BE49-F238E27FC236}">
                <a16:creationId xmlns:a16="http://schemas.microsoft.com/office/drawing/2014/main" id="{17A80F54-AD85-B36C-BF2F-84341675AF56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3A4CE202-D00A-1999-0F8C-63D9EDBFDBD5}"/>
              </a:ext>
            </a:extLst>
          </p:cNvPr>
          <p:cNvSpPr txBox="1"/>
          <p:nvPr/>
        </p:nvSpPr>
        <p:spPr>
          <a:xfrm>
            <a:off x="3703621" y="5864705"/>
            <a:ext cx="5592779" cy="221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Art. 156, Lei 14.133/21; arts. 194 ss,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Decreto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Estadual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10.086/22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246861B-CEB3-91E8-EED0-C7D93D8AF9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693966"/>
              </p:ext>
            </p:extLst>
          </p:nvPr>
        </p:nvGraphicFramePr>
        <p:xfrm>
          <a:off x="1817914" y="1628251"/>
          <a:ext cx="7620000" cy="3008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Google Shape;194;p21">
            <a:extLst>
              <a:ext uri="{FF2B5EF4-FFF2-40B4-BE49-F238E27FC236}">
                <a16:creationId xmlns:a16="http://schemas.microsoft.com/office/drawing/2014/main" id="{E778D682-89D8-5AAC-1557-F8F6CC93DC15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6" name="Google Shape;195;p21">
            <a:extLst>
              <a:ext uri="{FF2B5EF4-FFF2-40B4-BE49-F238E27FC236}">
                <a16:creationId xmlns:a16="http://schemas.microsoft.com/office/drawing/2014/main" id="{4F558A0A-7970-E8B7-9320-BF3C5C7F8DCE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7947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2F03F-D64A-4EB7-F144-0A6227587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>
            <a:extLst>
              <a:ext uri="{FF2B5EF4-FFF2-40B4-BE49-F238E27FC236}">
                <a16:creationId xmlns:a16="http://schemas.microsoft.com/office/drawing/2014/main" id="{7BA33EEA-5CC1-0507-FB43-2D462DC2E0FE}"/>
              </a:ext>
            </a:extLst>
          </p:cNvPr>
          <p:cNvSpPr txBox="1"/>
          <p:nvPr/>
        </p:nvSpPr>
        <p:spPr>
          <a:xfrm>
            <a:off x="93120" y="578266"/>
            <a:ext cx="11379200" cy="4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Sanções em espécie e respectivas infrações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D13233-6363-7C2C-39E4-7065A13350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AutoShape 19">
            <a:extLst>
              <a:ext uri="{FF2B5EF4-FFF2-40B4-BE49-F238E27FC236}">
                <a16:creationId xmlns:a16="http://schemas.microsoft.com/office/drawing/2014/main" id="{E97036BF-E78D-E846-95FC-A61FE89ECF13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01EF9F8C-C172-7E63-85E2-9B3E8AC0C11A}"/>
              </a:ext>
            </a:extLst>
          </p:cNvPr>
          <p:cNvSpPr txBox="1"/>
          <p:nvPr/>
        </p:nvSpPr>
        <p:spPr>
          <a:xfrm>
            <a:off x="3703621" y="5864705"/>
            <a:ext cx="5592779" cy="221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Art. 156, Lei 14.133/21; arts. 194 ss,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Decreto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Estadual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10.086/22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42BE904-6B0E-06CB-8A28-85AD474307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3909887"/>
              </p:ext>
            </p:extLst>
          </p:nvPr>
        </p:nvGraphicFramePr>
        <p:xfrm>
          <a:off x="1121229" y="1149062"/>
          <a:ext cx="8991600" cy="1640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B1C4FBBB-20A4-48A6-9D48-B7ACBA244149}"/>
              </a:ext>
            </a:extLst>
          </p:cNvPr>
          <p:cNvSpPr txBox="1"/>
          <p:nvPr/>
        </p:nvSpPr>
        <p:spPr>
          <a:xfrm>
            <a:off x="787619" y="3199339"/>
            <a:ext cx="9657622" cy="30803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635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439545" algn="l"/>
                <a:tab pos="1165860" algn="l"/>
              </a:tabLst>
            </a:pPr>
            <a:r>
              <a:rPr lang="pt-BR" sz="1400" b="1" kern="1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Multa </a:t>
            </a:r>
            <a:r>
              <a:rPr lang="pt-BR" sz="1400" b="1" u="sng" kern="1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sancionatória</a:t>
            </a:r>
            <a:r>
              <a:rPr lang="pt-BR" sz="1400" b="1" kern="1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 – </a:t>
            </a:r>
            <a:r>
              <a:rPr lang="pt-BR" sz="1400" b="1" u="sng" kern="1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art. 156, II</a:t>
            </a:r>
            <a:r>
              <a:rPr lang="pt-BR" sz="1400" b="1" kern="1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, da Lei 14.133/2021</a:t>
            </a:r>
          </a:p>
          <a:p>
            <a:pPr indent="-63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439545" algn="l"/>
                <a:tab pos="1165860" algn="l"/>
              </a:tabLst>
            </a:pPr>
            <a:r>
              <a:rPr lang="pt-BR" sz="14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Percentual: 0,5% a 30% </a:t>
            </a:r>
            <a:r>
              <a:rPr lang="pt-BR" sz="14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(distribuição por ilícito, vide edital de licitações)</a:t>
            </a:r>
          </a:p>
          <a:p>
            <a:pPr indent="-63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439545" algn="l"/>
                <a:tab pos="1165860" algn="l"/>
              </a:tabLst>
            </a:pPr>
            <a:r>
              <a:rPr lang="pt-BR" sz="14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Base de cálculo: valor do contrato</a:t>
            </a:r>
            <a:r>
              <a:rPr lang="pt-BR" sz="1400" b="1" kern="100" dirty="0"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 </a:t>
            </a:r>
            <a:r>
              <a:rPr lang="pt-BR" sz="1400" kern="100" dirty="0"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(</a:t>
            </a:r>
            <a:r>
              <a:rPr lang="pt-BR" sz="14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atualização/reajustamento e aditivos econômicos).</a:t>
            </a:r>
          </a:p>
          <a:p>
            <a:pPr marL="342265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439545" algn="l"/>
                <a:tab pos="1165860" algn="l"/>
              </a:tabLst>
            </a:pPr>
            <a:r>
              <a:rPr lang="pt-BR" sz="14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Prorrogação de vigência</a:t>
            </a:r>
            <a:r>
              <a:rPr lang="pt-BR" sz="14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, nos contratos de execução/fornecimento continuado</a:t>
            </a:r>
            <a:r>
              <a:rPr lang="pt-BR" sz="1400" kern="100" dirty="0"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. </a:t>
            </a:r>
            <a:r>
              <a:rPr lang="pt-BR" sz="1400" b="1" i="1" kern="100" dirty="0"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V</a:t>
            </a:r>
            <a:r>
              <a:rPr lang="pt-BR" sz="1400" b="1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alor do contrato </a:t>
            </a:r>
            <a:r>
              <a:rPr lang="pt-BR" sz="14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para novo período será aquele declarado no aditivo.</a:t>
            </a:r>
          </a:p>
          <a:p>
            <a:pPr marL="342265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439545" algn="l"/>
                <a:tab pos="1165860" algn="l"/>
              </a:tabLst>
            </a:pPr>
            <a:r>
              <a:rPr lang="pt-BR" sz="14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Valor do contrato vigente à época da ocorrência do fato ilícito</a:t>
            </a:r>
            <a:r>
              <a:rPr lang="pt-BR" sz="14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.</a:t>
            </a:r>
          </a:p>
          <a:p>
            <a:pPr marL="342265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439545" algn="l"/>
                <a:tab pos="1165860" algn="l"/>
              </a:tabLst>
            </a:pPr>
            <a:r>
              <a:rPr lang="pt-BR" sz="1400" b="1" kern="100" dirty="0"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Dosagem: </a:t>
            </a:r>
            <a:r>
              <a:rPr lang="pt-BR" sz="1400" kern="100" dirty="0"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para definir o percentual, </a:t>
            </a:r>
            <a:r>
              <a:rPr lang="pt-BR" sz="1400" kern="100" dirty="0" err="1"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arts</a:t>
            </a:r>
            <a:r>
              <a:rPr lang="pt-BR" sz="1400" kern="100" dirty="0"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. 210 a 212 do Regulamento.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ani" panose="02040502050405020303" pitchFamily="18" charset="0"/>
            </a:endParaRPr>
          </a:p>
        </p:txBody>
      </p:sp>
      <p:sp>
        <p:nvSpPr>
          <p:cNvPr id="6" name="Google Shape;194;p21">
            <a:extLst>
              <a:ext uri="{FF2B5EF4-FFF2-40B4-BE49-F238E27FC236}">
                <a16:creationId xmlns:a16="http://schemas.microsoft.com/office/drawing/2014/main" id="{F0611FCA-3D1B-301A-9EA7-E6B322E01505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7" name="Google Shape;195;p21">
            <a:extLst>
              <a:ext uri="{FF2B5EF4-FFF2-40B4-BE49-F238E27FC236}">
                <a16:creationId xmlns:a16="http://schemas.microsoft.com/office/drawing/2014/main" id="{16DC67B4-EEA0-51D5-B147-D1952080B4F2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591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45144-EF2E-98E3-F06A-CC4FD22D8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>
            <a:extLst>
              <a:ext uri="{FF2B5EF4-FFF2-40B4-BE49-F238E27FC236}">
                <a16:creationId xmlns:a16="http://schemas.microsoft.com/office/drawing/2014/main" id="{A9D6BEF8-C4BA-B76E-F36F-6F150E707EB3}"/>
              </a:ext>
            </a:extLst>
          </p:cNvPr>
          <p:cNvSpPr txBox="1"/>
          <p:nvPr/>
        </p:nvSpPr>
        <p:spPr>
          <a:xfrm>
            <a:off x="93120" y="578266"/>
            <a:ext cx="11379200" cy="4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Sanções em espécie e respectivas infrações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89001A4-1DFE-7823-669E-1B638FF2F5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AutoShape 19">
            <a:extLst>
              <a:ext uri="{FF2B5EF4-FFF2-40B4-BE49-F238E27FC236}">
                <a16:creationId xmlns:a16="http://schemas.microsoft.com/office/drawing/2014/main" id="{E566ED71-5CD8-2BDB-4120-7B9FFAC83CEE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7C8FF6CB-578B-4D3D-840D-A51285F67685}"/>
              </a:ext>
            </a:extLst>
          </p:cNvPr>
          <p:cNvSpPr txBox="1"/>
          <p:nvPr/>
        </p:nvSpPr>
        <p:spPr>
          <a:xfrm>
            <a:off x="3703621" y="5864705"/>
            <a:ext cx="5592779" cy="221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Art. 156, Lei 14.133/21; arts. 194 ss,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Decreto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Estadual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10.086/22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712FCA3-8E2F-1D80-7E88-92811B0913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1871370"/>
              </p:ext>
            </p:extLst>
          </p:nvPr>
        </p:nvGraphicFramePr>
        <p:xfrm>
          <a:off x="1121229" y="1149062"/>
          <a:ext cx="8991600" cy="1640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181CEB59-B008-034B-217A-B82DDDF7A840}"/>
              </a:ext>
            </a:extLst>
          </p:cNvPr>
          <p:cNvSpPr txBox="1"/>
          <p:nvPr/>
        </p:nvSpPr>
        <p:spPr>
          <a:xfrm>
            <a:off x="936171" y="3341914"/>
            <a:ext cx="10319658" cy="3077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635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439545" algn="l"/>
                <a:tab pos="1165860" algn="l"/>
              </a:tabLst>
            </a:pPr>
            <a:r>
              <a:rPr lang="pt-BR" sz="1400" b="1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Multa </a:t>
            </a:r>
            <a:r>
              <a:rPr lang="pt-BR" sz="1400" b="1" u="sng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moratória</a:t>
            </a:r>
            <a:r>
              <a:rPr lang="pt-BR" sz="1400" b="1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pt-BR" sz="1400" b="1" u="sng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art. 162</a:t>
            </a:r>
            <a:r>
              <a:rPr lang="pt-BR" sz="1400" b="1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, da Lei 14.133/2021</a:t>
            </a:r>
          </a:p>
          <a:p>
            <a:pPr algn="just"/>
            <a:r>
              <a:rPr lang="pt-BR" sz="1400" i="1" dirty="0">
                <a:latin typeface="Verdana" panose="020B0604030504040204" pitchFamily="34" charset="0"/>
                <a:ea typeface="Verdana" panose="020B0604030504040204" pitchFamily="34" charset="0"/>
              </a:rPr>
              <a:t>Art. 162. O atraso injustificado na execução do contrato sujeitará o contratado a multa de mora, na forma prevista em edital ou em contrato.</a:t>
            </a:r>
          </a:p>
          <a:p>
            <a:pPr algn="just"/>
            <a:r>
              <a:rPr lang="pt-BR" sz="1400" i="1" dirty="0">
                <a:latin typeface="Verdana" panose="020B0604030504040204" pitchFamily="34" charset="0"/>
                <a:ea typeface="Verdana" panose="020B0604030504040204" pitchFamily="34" charset="0"/>
              </a:rPr>
              <a:t>Parágrafo único. A aplicação de multa de mora não impedirá que a Administração a converta em compensatória e promova a extinção unilateral do contrato com a aplicação cumulada de outras sanções previstas nesta Lei.</a:t>
            </a:r>
          </a:p>
          <a:p>
            <a:endParaRPr lang="pt-BR" sz="14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</a:rPr>
              <a:t>Multa moratório configura mecanismo inibitório de atrasos injustificados. Razoável e proporcional estabelecer como base de cálculo parcela em atraso, desde que não seja irrisória.</a:t>
            </a:r>
          </a:p>
          <a:p>
            <a:pPr algn="just"/>
            <a:endParaRPr lang="pt-BR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400" b="1" i="1" dirty="0">
                <a:latin typeface="Verdana" panose="020B0604030504040204" pitchFamily="34" charset="0"/>
                <a:ea typeface="Verdana" panose="020B0604030504040204" pitchFamily="34" charset="0"/>
              </a:rPr>
              <a:t>LINDB</a:t>
            </a:r>
          </a:p>
          <a:p>
            <a:pPr algn="just"/>
            <a:r>
              <a:rPr lang="pt-BR" sz="1400" b="1" i="1" dirty="0">
                <a:latin typeface="Verdana" panose="020B0604030504040204" pitchFamily="34" charset="0"/>
                <a:ea typeface="Verdana" panose="020B0604030504040204" pitchFamily="34" charset="0"/>
              </a:rPr>
              <a:t>Art. 22.  § 3º  As sanções aplicadas ao agente serão levadas em conta na dosimetria das demais sanções de mesma natureza e relativas ao mesmo fato.</a:t>
            </a:r>
          </a:p>
        </p:txBody>
      </p:sp>
      <p:sp>
        <p:nvSpPr>
          <p:cNvPr id="3" name="Google Shape;194;p21">
            <a:extLst>
              <a:ext uri="{FF2B5EF4-FFF2-40B4-BE49-F238E27FC236}">
                <a16:creationId xmlns:a16="http://schemas.microsoft.com/office/drawing/2014/main" id="{34EA4FD1-983B-41D5-64E4-728C6323A9A9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7" name="Google Shape;195;p21">
            <a:extLst>
              <a:ext uri="{FF2B5EF4-FFF2-40B4-BE49-F238E27FC236}">
                <a16:creationId xmlns:a16="http://schemas.microsoft.com/office/drawing/2014/main" id="{6CB34D47-7B1B-7E54-7E4D-12584EC400E9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0606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59057" y="970190"/>
            <a:ext cx="11379200" cy="4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Sanções em espécie e respectivas infrações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4C9942-3101-CFAD-69F7-79578A21552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2" name="AutoShape 19">
            <a:extLst>
              <a:ext uri="{FF2B5EF4-FFF2-40B4-BE49-F238E27FC236}">
                <a16:creationId xmlns:a16="http://schemas.microsoft.com/office/drawing/2014/main" id="{F9D47465-B2B9-C804-8C08-E45FB9C326DC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226EC164-8F56-E5B4-473E-D2F2C0A22193}"/>
              </a:ext>
            </a:extLst>
          </p:cNvPr>
          <p:cNvSpPr txBox="1"/>
          <p:nvPr/>
        </p:nvSpPr>
        <p:spPr>
          <a:xfrm>
            <a:off x="3703621" y="5864705"/>
            <a:ext cx="5592779" cy="221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Art. 156, Lei 14.133/21; arts. 194 ss,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Decreto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Estadual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10.086/22 </a:t>
            </a:r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id="{03FB1A52-CD83-B5A8-E9A0-D86128E86417}"/>
              </a:ext>
            </a:extLst>
          </p:cNvPr>
          <p:cNvSpPr txBox="1"/>
          <p:nvPr/>
        </p:nvSpPr>
        <p:spPr>
          <a:xfrm>
            <a:off x="3703620" y="1660518"/>
            <a:ext cx="7183854" cy="29961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Multa aplicada. Como receber?</a:t>
            </a:r>
          </a:p>
          <a:p>
            <a:pPr algn="ctr"/>
            <a:endParaRPr lang="pt-BR" sz="1867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17" indent="-342917" algn="just">
              <a:buAutoNum type="alphaLcParenR"/>
            </a:pP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descontada de pagamento eventualmente devido;</a:t>
            </a:r>
          </a:p>
          <a:p>
            <a:pPr marL="342917" indent="-342917" algn="just">
              <a:buAutoNum type="alphaLcParenR"/>
            </a:pPr>
            <a:endParaRPr lang="pt-BR" sz="1867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b) superior ao valor que o contrato tem direito: perde-o; a diferença será descontada da garantia, ou cobrada judicialmente.</a:t>
            </a:r>
          </a:p>
          <a:p>
            <a:pPr algn="just"/>
            <a:endParaRPr lang="pt-B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(OBS: Importante prever no edital): </a:t>
            </a:r>
          </a:p>
          <a:p>
            <a:pPr algn="just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c)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multa poderá ser descontada do pagamento devido pela Administração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em </a:t>
            </a:r>
            <a:r>
              <a:rPr lang="pt-BR" sz="1600" u="sng" dirty="0">
                <a:latin typeface="Verdana" panose="020B0604030504040204" pitchFamily="34" charset="0"/>
                <a:ea typeface="Verdana" panose="020B0604030504040204" pitchFamily="34" charset="0"/>
              </a:rPr>
              <a:t>outros contratos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firmados entre as partes;</a:t>
            </a:r>
          </a:p>
        </p:txBody>
      </p:sp>
      <p:pic>
        <p:nvPicPr>
          <p:cNvPr id="3" name="Picture 22">
            <a:extLst>
              <a:ext uri="{FF2B5EF4-FFF2-40B4-BE49-F238E27FC236}">
                <a16:creationId xmlns:a16="http://schemas.microsoft.com/office/drawing/2014/main" id="{FD3F62AB-85CA-8061-9BF8-FD4DAE72D38E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2654" y="2701230"/>
            <a:ext cx="2118601" cy="847441"/>
          </a:xfrm>
          <a:prstGeom prst="rect">
            <a:avLst/>
          </a:prstGeom>
        </p:spPr>
      </p:pic>
      <p:sp>
        <p:nvSpPr>
          <p:cNvPr id="8" name="TextBox 25">
            <a:extLst>
              <a:ext uri="{FF2B5EF4-FFF2-40B4-BE49-F238E27FC236}">
                <a16:creationId xmlns:a16="http://schemas.microsoft.com/office/drawing/2014/main" id="{D5782917-9D10-E3CC-2F39-DFE038BEDC05}"/>
              </a:ext>
            </a:extLst>
          </p:cNvPr>
          <p:cNvSpPr txBox="1"/>
          <p:nvPr/>
        </p:nvSpPr>
        <p:spPr>
          <a:xfrm>
            <a:off x="445197" y="2946683"/>
            <a:ext cx="2330461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Montserrat Classic Bold"/>
              </a:rPr>
              <a:t>Multa</a:t>
            </a:r>
            <a:endParaRPr lang="en-US" sz="2000" dirty="0">
              <a:solidFill>
                <a:srgbClr val="000000"/>
              </a:solidFill>
              <a:latin typeface="Montserrat Classic Bold"/>
            </a:endParaRPr>
          </a:p>
        </p:txBody>
      </p:sp>
      <p:pic>
        <p:nvPicPr>
          <p:cNvPr id="9" name="Picture 27">
            <a:extLst>
              <a:ext uri="{FF2B5EF4-FFF2-40B4-BE49-F238E27FC236}">
                <a16:creationId xmlns:a16="http://schemas.microsoft.com/office/drawing/2014/main" id="{968F0FCC-2D0C-E194-A748-AA43EDD1899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51255" y="2967418"/>
            <a:ext cx="988564" cy="299041"/>
          </a:xfrm>
          <a:prstGeom prst="rect">
            <a:avLst/>
          </a:prstGeom>
        </p:spPr>
      </p:pic>
      <p:sp>
        <p:nvSpPr>
          <p:cNvPr id="7" name="TextBox 36">
            <a:extLst>
              <a:ext uri="{FF2B5EF4-FFF2-40B4-BE49-F238E27FC236}">
                <a16:creationId xmlns:a16="http://schemas.microsoft.com/office/drawing/2014/main" id="{6B95D433-3F85-D3C8-4974-1DCCA1FF019E}"/>
              </a:ext>
            </a:extLst>
          </p:cNvPr>
          <p:cNvSpPr txBox="1"/>
          <p:nvPr/>
        </p:nvSpPr>
        <p:spPr>
          <a:xfrm>
            <a:off x="408375" y="4883955"/>
            <a:ext cx="10832403" cy="943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OBS. A </a:t>
            </a:r>
            <a:r>
              <a:rPr lang="pt-BR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retenção de pagamento de outros contratos </a:t>
            </a:r>
            <a:r>
              <a:rPr lang="pt-BR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 período compreendido entre a decisão final que impôs a multa e seu adimplemento, suspende a fluência de prazo para a Administração pagar faturas de outros contratos, não importando em mora, nem gera compensação financeira.    </a:t>
            </a:r>
          </a:p>
          <a:p>
            <a:pPr algn="just"/>
            <a:endParaRPr lang="en-US" sz="1333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Google Shape;194;p21">
            <a:extLst>
              <a:ext uri="{FF2B5EF4-FFF2-40B4-BE49-F238E27FC236}">
                <a16:creationId xmlns:a16="http://schemas.microsoft.com/office/drawing/2014/main" id="{54F25905-8C6E-0E69-26DB-C1D9F85127A4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6" name="Google Shape;195;p21">
            <a:extLst>
              <a:ext uri="{FF2B5EF4-FFF2-40B4-BE49-F238E27FC236}">
                <a16:creationId xmlns:a16="http://schemas.microsoft.com/office/drawing/2014/main" id="{651C7A51-E8A8-5CFE-896B-66CBFF57A99E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373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297107" y="2224695"/>
            <a:ext cx="2743200" cy="2245995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36968" y="1020327"/>
            <a:ext cx="11379200" cy="4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Sanções em espécie e respectivas infrações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F6F0A45C-4616-7AAD-FD8E-0370B95E1D24}"/>
              </a:ext>
            </a:extLst>
          </p:cNvPr>
          <p:cNvSpPr txBox="1">
            <a:spLocks/>
          </p:cNvSpPr>
          <p:nvPr/>
        </p:nvSpPr>
        <p:spPr>
          <a:xfrm>
            <a:off x="3196131" y="1803400"/>
            <a:ext cx="8030669" cy="41862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1333" dirty="0">
                <a:latin typeface="Verdana" panose="020B0604030504040204" pitchFamily="34" charset="0"/>
                <a:ea typeface="Verdana" panose="020B0604030504040204" pitchFamily="34" charset="0"/>
              </a:rPr>
              <a:t>As </a:t>
            </a:r>
            <a:r>
              <a:rPr lang="pt-PT" sz="1333" b="1" dirty="0">
                <a:latin typeface="Verdana" panose="020B0604030504040204" pitchFamily="34" charset="0"/>
                <a:ea typeface="Verdana" panose="020B0604030504040204" pitchFamily="34" charset="0"/>
              </a:rPr>
              <a:t>infrações administativas observam o princípio da reserva de lei </a:t>
            </a:r>
            <a:r>
              <a:rPr lang="pt-PT" sz="1333" dirty="0">
                <a:latin typeface="Verdana" panose="020B0604030504040204" pitchFamily="34" charset="0"/>
                <a:ea typeface="Verdana" panose="020B0604030504040204" pitchFamily="34" charset="0"/>
              </a:rPr>
              <a:t>– garantia fundamental em face do Poder Punitivo Estatal.</a:t>
            </a:r>
          </a:p>
          <a:p>
            <a:pPr algn="just"/>
            <a:endParaRPr lang="pt-BR" sz="1333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333" b="1" dirty="0">
                <a:latin typeface="Verdana" panose="020B0604030504040204" pitchFamily="34" charset="0"/>
                <a:ea typeface="Verdana" panose="020B0604030504040204" pitchFamily="34" charset="0"/>
              </a:rPr>
              <a:t>Sanção administrativa </a:t>
            </a:r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– ontologicamente ligada a sanção penal.</a:t>
            </a:r>
          </a:p>
          <a:p>
            <a:pPr algn="just"/>
            <a:r>
              <a:rPr lang="pt-BR" sz="1333" b="1" dirty="0">
                <a:latin typeface="Verdana" panose="020B0604030504040204" pitchFamily="34" charset="0"/>
                <a:ea typeface="Verdana" panose="020B0604030504040204" pitchFamily="34" charset="0"/>
              </a:rPr>
              <a:t>		Fundamento </a:t>
            </a:r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da sanção, destaco: </a:t>
            </a:r>
            <a:r>
              <a:rPr lang="pt-BR" sz="1333" b="1" dirty="0">
                <a:latin typeface="Verdana" panose="020B0604030504040204" pitchFamily="34" charset="0"/>
                <a:ea typeface="Verdana" panose="020B0604030504040204" pitchFamily="34" charset="0"/>
              </a:rPr>
              <a:t>reparação, reeducação e dissuasão</a:t>
            </a:r>
          </a:p>
          <a:p>
            <a:pPr algn="just"/>
            <a:r>
              <a:rPr lang="pt-BR" sz="1333" b="1" dirty="0">
                <a:latin typeface="Verdana" panose="020B0604030504040204" pitchFamily="34" charset="0"/>
                <a:ea typeface="Verdana" panose="020B0604030504040204" pitchFamily="34" charset="0"/>
              </a:rPr>
              <a:t>		Funções: </a:t>
            </a:r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(teoria eclética, busca o equilíbrio)</a:t>
            </a:r>
          </a:p>
          <a:p>
            <a:pPr algn="just"/>
            <a:r>
              <a:rPr lang="pt-BR" sz="1333" b="1" dirty="0">
                <a:latin typeface="Verdana" panose="020B0604030504040204" pitchFamily="34" charset="0"/>
                <a:ea typeface="Verdana" panose="020B0604030504040204" pitchFamily="34" charset="0"/>
              </a:rPr>
              <a:t>		a) caráter retributivo </a:t>
            </a:r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– recompensar o ilícito (Kant dizia que </a:t>
            </a:r>
            <a:r>
              <a:rPr lang="pt-BR" sz="1333" i="1" dirty="0">
                <a:latin typeface="Verdana" panose="020B0604030504040204" pitchFamily="34" charset="0"/>
                <a:ea typeface="Verdana" panose="020B0604030504040204" pitchFamily="34" charset="0"/>
              </a:rPr>
              <a:t>o mal do crime impõe o mal da pena, do que resulta a igualdade e para o Direito só o que é igual é justo</a:t>
            </a:r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); intimidatório. </a:t>
            </a:r>
          </a:p>
          <a:p>
            <a:pPr algn="just"/>
            <a:r>
              <a:rPr lang="pt-BR" sz="1333" b="1" dirty="0">
                <a:latin typeface="Verdana" panose="020B0604030504040204" pitchFamily="34" charset="0"/>
                <a:ea typeface="Verdana" panose="020B0604030504040204" pitchFamily="34" charset="0"/>
              </a:rPr>
              <a:t>		b) caráter preventivo </a:t>
            </a:r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– evitar reincidência; previr o comportamento; educativo.</a:t>
            </a:r>
          </a:p>
          <a:p>
            <a:pPr algn="just"/>
            <a:endParaRPr lang="pt-BR" sz="1333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sz="1333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LINDB – art. 22.</a:t>
            </a:r>
          </a:p>
          <a:p>
            <a:pPr algn="just"/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§ 2º  Na </a:t>
            </a:r>
            <a:r>
              <a:rPr lang="pt-BR" sz="1333" b="1" dirty="0">
                <a:latin typeface="Verdana" panose="020B0604030504040204" pitchFamily="34" charset="0"/>
                <a:ea typeface="Verdana" panose="020B0604030504040204" pitchFamily="34" charset="0"/>
              </a:rPr>
              <a:t>aplicação de sanções</a:t>
            </a:r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, serão consideradas a natureza e a gravidade da infração cometida, os danos que dela provierem para a administração pública, as circunstâncias agravantes ou atenuantes e os antecedentes do agente.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CA38913-DAD8-62C5-6DA9-13F09695667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4" name="Google Shape;194;p21">
            <a:extLst>
              <a:ext uri="{FF2B5EF4-FFF2-40B4-BE49-F238E27FC236}">
                <a16:creationId xmlns:a16="http://schemas.microsoft.com/office/drawing/2014/main" id="{23E383D7-E221-3D30-030B-CC9C5BC322CD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5" name="Google Shape;195;p21">
            <a:extLst>
              <a:ext uri="{FF2B5EF4-FFF2-40B4-BE49-F238E27FC236}">
                <a16:creationId xmlns:a16="http://schemas.microsoft.com/office/drawing/2014/main" id="{F6BC8802-1F92-C30A-67A8-75E24C1EEF58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1577C-75C0-2C2A-8124-A62964886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>
            <a:extLst>
              <a:ext uri="{FF2B5EF4-FFF2-40B4-BE49-F238E27FC236}">
                <a16:creationId xmlns:a16="http://schemas.microsoft.com/office/drawing/2014/main" id="{D66D02ED-0BA5-5B8C-90DE-3A796E27498A}"/>
              </a:ext>
            </a:extLst>
          </p:cNvPr>
          <p:cNvSpPr txBox="1"/>
          <p:nvPr/>
        </p:nvSpPr>
        <p:spPr>
          <a:xfrm>
            <a:off x="93120" y="578266"/>
            <a:ext cx="11379200" cy="4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Sanções em espécie e respectivas infrações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E448A7E-7667-8587-E7BA-D5F085C9DE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26A0679-CB83-2DD7-3A43-F072FD2CA72B}"/>
              </a:ext>
            </a:extLst>
          </p:cNvPr>
          <p:cNvGraphicFramePr/>
          <p:nvPr/>
        </p:nvGraphicFramePr>
        <p:xfrm>
          <a:off x="1121229" y="1149062"/>
          <a:ext cx="8991600" cy="1640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F567F3D0-BA99-02C5-66BC-C93AB9812A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229" y="2925958"/>
            <a:ext cx="9017572" cy="3703442"/>
          </a:xfrm>
          <a:prstGeom prst="rect">
            <a:avLst/>
          </a:prstGeom>
        </p:spPr>
      </p:pic>
      <p:sp>
        <p:nvSpPr>
          <p:cNvPr id="2" name="Google Shape;194;p21">
            <a:extLst>
              <a:ext uri="{FF2B5EF4-FFF2-40B4-BE49-F238E27FC236}">
                <a16:creationId xmlns:a16="http://schemas.microsoft.com/office/drawing/2014/main" id="{31A45DE2-B1B0-65E9-F300-28CCD45F56E3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6" name="Google Shape;195;p21">
            <a:extLst>
              <a:ext uri="{FF2B5EF4-FFF2-40B4-BE49-F238E27FC236}">
                <a16:creationId xmlns:a16="http://schemas.microsoft.com/office/drawing/2014/main" id="{91D90177-C5C0-B3BF-1DB1-11BE7F544E78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4700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59057" y="970190"/>
            <a:ext cx="11379200" cy="4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Sanções em espécie e respectivas infrações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4C9942-3101-CFAD-69F7-79578A21552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2" name="AutoShape 19">
            <a:extLst>
              <a:ext uri="{FF2B5EF4-FFF2-40B4-BE49-F238E27FC236}">
                <a16:creationId xmlns:a16="http://schemas.microsoft.com/office/drawing/2014/main" id="{F9D47465-B2B9-C804-8C08-E45FB9C326DC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226EC164-8F56-E5B4-473E-D2F2C0A22193}"/>
              </a:ext>
            </a:extLst>
          </p:cNvPr>
          <p:cNvSpPr txBox="1"/>
          <p:nvPr/>
        </p:nvSpPr>
        <p:spPr>
          <a:xfrm>
            <a:off x="3703621" y="5864705"/>
            <a:ext cx="5592779" cy="221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Art. 156, Lei 14.133/21; arts. 194 ss,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Decreto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Estadual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10.086/22 </a:t>
            </a:r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id="{03FB1A52-CD83-B5A8-E9A0-D86128E86417}"/>
              </a:ext>
            </a:extLst>
          </p:cNvPr>
          <p:cNvSpPr txBox="1"/>
          <p:nvPr/>
        </p:nvSpPr>
        <p:spPr>
          <a:xfrm>
            <a:off x="3703620" y="1660518"/>
            <a:ext cx="7183854" cy="3241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STJ – RMS 64746-PR</a:t>
            </a:r>
          </a:p>
          <a:p>
            <a:pPr algn="just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“4. Caso concreto em que o Tribunal a quo reduziu as multas impostas à parte recorrente de 20% para 4% sobre o valor global dos Contratos n. 27/2014, n. 36/2014, n. 39/2014 e n. 156/2016, pelos seguintes fundamentos: (a)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embora a multa de 20% possua previsão contratual, seria ela ilegal por descumprir os preceitos de proporcionalidade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e adequação previstos no art. 160 da Lei Estadual 15.608/2007; (b) a fixação da multa em 4% ampara-se em Estudo e Proposta para os Cadernos de Penalidades dos Contratos e Editais do Departamento de Engenharia e Arquitetura, realizado pelo Grupo de Estudos de Rescisões Contratuais, Infrações e Aplicações de Penalidades – SEI nº 0017850-35.2016.8.16.6000 –, já anteriormente aplicado em outra demanda análoga à dos autos. </a:t>
            </a:r>
          </a:p>
        </p:txBody>
      </p:sp>
      <p:pic>
        <p:nvPicPr>
          <p:cNvPr id="3" name="Picture 22">
            <a:extLst>
              <a:ext uri="{FF2B5EF4-FFF2-40B4-BE49-F238E27FC236}">
                <a16:creationId xmlns:a16="http://schemas.microsoft.com/office/drawing/2014/main" id="{FD3F62AB-85CA-8061-9BF8-FD4DAE72D38E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2654" y="2701230"/>
            <a:ext cx="2118601" cy="847441"/>
          </a:xfrm>
          <a:prstGeom prst="rect">
            <a:avLst/>
          </a:prstGeom>
        </p:spPr>
      </p:pic>
      <p:sp>
        <p:nvSpPr>
          <p:cNvPr id="8" name="TextBox 25">
            <a:extLst>
              <a:ext uri="{FF2B5EF4-FFF2-40B4-BE49-F238E27FC236}">
                <a16:creationId xmlns:a16="http://schemas.microsoft.com/office/drawing/2014/main" id="{D5782917-9D10-E3CC-2F39-DFE038BEDC05}"/>
              </a:ext>
            </a:extLst>
          </p:cNvPr>
          <p:cNvSpPr txBox="1"/>
          <p:nvPr/>
        </p:nvSpPr>
        <p:spPr>
          <a:xfrm>
            <a:off x="445197" y="2946683"/>
            <a:ext cx="2330461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Montserrat Classic Bold"/>
              </a:rPr>
              <a:t>Multa</a:t>
            </a:r>
            <a:endParaRPr lang="en-US" sz="2000" dirty="0">
              <a:solidFill>
                <a:srgbClr val="000000"/>
              </a:solidFill>
              <a:latin typeface="Montserrat Classic Bold"/>
            </a:endParaRPr>
          </a:p>
        </p:txBody>
      </p:sp>
      <p:pic>
        <p:nvPicPr>
          <p:cNvPr id="9" name="Picture 27">
            <a:extLst>
              <a:ext uri="{FF2B5EF4-FFF2-40B4-BE49-F238E27FC236}">
                <a16:creationId xmlns:a16="http://schemas.microsoft.com/office/drawing/2014/main" id="{968F0FCC-2D0C-E194-A748-AA43EDD1899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51255" y="2967418"/>
            <a:ext cx="988564" cy="299041"/>
          </a:xfrm>
          <a:prstGeom prst="rect">
            <a:avLst/>
          </a:prstGeom>
        </p:spPr>
      </p:pic>
      <p:sp>
        <p:nvSpPr>
          <p:cNvPr id="5" name="Google Shape;194;p21">
            <a:extLst>
              <a:ext uri="{FF2B5EF4-FFF2-40B4-BE49-F238E27FC236}">
                <a16:creationId xmlns:a16="http://schemas.microsoft.com/office/drawing/2014/main" id="{B3F9444D-85DC-C59C-6998-4A73C96D944E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6" name="Google Shape;195;p21">
            <a:extLst>
              <a:ext uri="{FF2B5EF4-FFF2-40B4-BE49-F238E27FC236}">
                <a16:creationId xmlns:a16="http://schemas.microsoft.com/office/drawing/2014/main" id="{8F9C3FBB-E5D0-E809-5863-6AA3B2B67D93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4995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59057" y="970190"/>
            <a:ext cx="11379200" cy="4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Sanções em espécie e respectivas infrações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4C9942-3101-CFAD-69F7-79578A21552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2" name="AutoShape 19">
            <a:extLst>
              <a:ext uri="{FF2B5EF4-FFF2-40B4-BE49-F238E27FC236}">
                <a16:creationId xmlns:a16="http://schemas.microsoft.com/office/drawing/2014/main" id="{F9D47465-B2B9-C804-8C08-E45FB9C326DC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226EC164-8F56-E5B4-473E-D2F2C0A22193}"/>
              </a:ext>
            </a:extLst>
          </p:cNvPr>
          <p:cNvSpPr txBox="1"/>
          <p:nvPr/>
        </p:nvSpPr>
        <p:spPr>
          <a:xfrm>
            <a:off x="3703621" y="5864705"/>
            <a:ext cx="5592779" cy="221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Art. 156, Lei 14.133/21; arts. 194 ss,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Decreto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Estadual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10.086/22 </a:t>
            </a:r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id="{03FB1A52-CD83-B5A8-E9A0-D86128E86417}"/>
              </a:ext>
            </a:extLst>
          </p:cNvPr>
          <p:cNvSpPr txBox="1"/>
          <p:nvPr/>
        </p:nvSpPr>
        <p:spPr>
          <a:xfrm>
            <a:off x="3703620" y="1660518"/>
            <a:ext cx="7183854" cy="3241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STJ – RMS 64746-PR</a:t>
            </a:r>
          </a:p>
          <a:p>
            <a:pPr algn="just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(....)</a:t>
            </a:r>
          </a:p>
          <a:p>
            <a:pPr algn="just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6. Sob pena de locupletamento ilícito do contratante público, as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multas administrativas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não devem ser fixadas em percentual exorbitante,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devendo guardar compatibilidade com a gravidade e a reprovabilidade da infração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; tais parâmetros, na espécie, foram adequadamente observados pelo Tribunal a quo, ao decotar a penalidade originalmente aplicada pela Administração, em reverência, portanto, às diretrizes da proporcionalidade e da razoabilidade. Precedente, em caso absolutamente análogo: RMS 64.206/PR, Rel. Ministro HERMAN BENJAMIN, SEGUNDA TURMA, </a:t>
            </a:r>
            <a:r>
              <a:rPr lang="pt-B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DJe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 18/12/2020.</a:t>
            </a:r>
          </a:p>
          <a:p>
            <a:pPr algn="just"/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2">
            <a:extLst>
              <a:ext uri="{FF2B5EF4-FFF2-40B4-BE49-F238E27FC236}">
                <a16:creationId xmlns:a16="http://schemas.microsoft.com/office/drawing/2014/main" id="{FD3F62AB-85CA-8061-9BF8-FD4DAE72D38E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2654" y="2701230"/>
            <a:ext cx="2118601" cy="847441"/>
          </a:xfrm>
          <a:prstGeom prst="rect">
            <a:avLst/>
          </a:prstGeom>
        </p:spPr>
      </p:pic>
      <p:sp>
        <p:nvSpPr>
          <p:cNvPr id="8" name="TextBox 25">
            <a:extLst>
              <a:ext uri="{FF2B5EF4-FFF2-40B4-BE49-F238E27FC236}">
                <a16:creationId xmlns:a16="http://schemas.microsoft.com/office/drawing/2014/main" id="{D5782917-9D10-E3CC-2F39-DFE038BEDC05}"/>
              </a:ext>
            </a:extLst>
          </p:cNvPr>
          <p:cNvSpPr txBox="1"/>
          <p:nvPr/>
        </p:nvSpPr>
        <p:spPr>
          <a:xfrm>
            <a:off x="445197" y="2946683"/>
            <a:ext cx="2330461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Montserrat Classic Bold"/>
              </a:rPr>
              <a:t>Multa</a:t>
            </a:r>
            <a:endParaRPr lang="en-US" sz="2000" dirty="0">
              <a:solidFill>
                <a:srgbClr val="000000"/>
              </a:solidFill>
              <a:latin typeface="Montserrat Classic Bold"/>
            </a:endParaRPr>
          </a:p>
        </p:txBody>
      </p:sp>
      <p:pic>
        <p:nvPicPr>
          <p:cNvPr id="9" name="Picture 27">
            <a:extLst>
              <a:ext uri="{FF2B5EF4-FFF2-40B4-BE49-F238E27FC236}">
                <a16:creationId xmlns:a16="http://schemas.microsoft.com/office/drawing/2014/main" id="{968F0FCC-2D0C-E194-A748-AA43EDD1899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51255" y="2967418"/>
            <a:ext cx="988564" cy="299041"/>
          </a:xfrm>
          <a:prstGeom prst="rect">
            <a:avLst/>
          </a:prstGeom>
        </p:spPr>
      </p:pic>
      <p:sp>
        <p:nvSpPr>
          <p:cNvPr id="5" name="Google Shape;194;p21">
            <a:extLst>
              <a:ext uri="{FF2B5EF4-FFF2-40B4-BE49-F238E27FC236}">
                <a16:creationId xmlns:a16="http://schemas.microsoft.com/office/drawing/2014/main" id="{978A5C62-9E4B-E9C5-46FB-236B986DFCAC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6" name="Google Shape;195;p21">
            <a:extLst>
              <a:ext uri="{FF2B5EF4-FFF2-40B4-BE49-F238E27FC236}">
                <a16:creationId xmlns:a16="http://schemas.microsoft.com/office/drawing/2014/main" id="{C8D0CF7E-F402-309A-CF41-46785166E8CA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796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729F7-7244-2CA2-C000-AB5769F7E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>
            <a:extLst>
              <a:ext uri="{FF2B5EF4-FFF2-40B4-BE49-F238E27FC236}">
                <a16:creationId xmlns:a16="http://schemas.microsoft.com/office/drawing/2014/main" id="{35C1A8A2-5C7B-5FA3-D7C0-808475C914F3}"/>
              </a:ext>
            </a:extLst>
          </p:cNvPr>
          <p:cNvSpPr txBox="1"/>
          <p:nvPr/>
        </p:nvSpPr>
        <p:spPr>
          <a:xfrm>
            <a:off x="59057" y="970190"/>
            <a:ext cx="11379200" cy="4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Sanções em espécie e respectivas infrações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75D438F-D029-3010-81A7-06E5FBB6FB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5" name="Retângulo: Cantos Arredondados 7">
            <a:extLst>
              <a:ext uri="{FF2B5EF4-FFF2-40B4-BE49-F238E27FC236}">
                <a16:creationId xmlns:a16="http://schemas.microsoft.com/office/drawing/2014/main" id="{9F875A7D-6051-A710-7D84-97F7E3A76F07}"/>
              </a:ext>
            </a:extLst>
          </p:cNvPr>
          <p:cNvSpPr/>
          <p:nvPr/>
        </p:nvSpPr>
        <p:spPr>
          <a:xfrm>
            <a:off x="2264230" y="1711984"/>
            <a:ext cx="5780314" cy="394837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Extinção contratual não é sanção</a:t>
            </a:r>
          </a:p>
        </p:txBody>
      </p:sp>
      <p:sp>
        <p:nvSpPr>
          <p:cNvPr id="6" name="Retângulo: Cantos Arredondados 7">
            <a:extLst>
              <a:ext uri="{FF2B5EF4-FFF2-40B4-BE49-F238E27FC236}">
                <a16:creationId xmlns:a16="http://schemas.microsoft.com/office/drawing/2014/main" id="{15348882-6DEE-5B82-12A8-266892ADC9A1}"/>
              </a:ext>
            </a:extLst>
          </p:cNvPr>
          <p:cNvSpPr/>
          <p:nvPr/>
        </p:nvSpPr>
        <p:spPr>
          <a:xfrm>
            <a:off x="892628" y="2459023"/>
            <a:ext cx="10080171" cy="14597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5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extinção do contrato por ato unilateral da Administração poderá ocorrer:</a:t>
            </a:r>
          </a:p>
          <a:p>
            <a:pPr algn="just"/>
            <a:r>
              <a:rPr lang="pt-BR" sz="15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-</a:t>
            </a:r>
            <a:r>
              <a:rPr lang="pt-BR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antes da abertura do PAAR ou simplificado;</a:t>
            </a:r>
          </a:p>
          <a:p>
            <a:pPr algn="just"/>
            <a:r>
              <a:rPr lang="pt-BR" sz="15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 -</a:t>
            </a:r>
            <a:r>
              <a:rPr lang="pt-BR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em caráter incidental, no curso do PAAR; ou</a:t>
            </a:r>
          </a:p>
          <a:p>
            <a:pPr algn="just"/>
            <a:r>
              <a:rPr lang="pt-BR" sz="15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III -</a:t>
            </a:r>
            <a:r>
              <a:rPr lang="pt-BR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quando do julgamento do processo.</a:t>
            </a:r>
          </a:p>
        </p:txBody>
      </p:sp>
      <p:sp>
        <p:nvSpPr>
          <p:cNvPr id="7" name="Retângulo: Cantos Arredondados 7">
            <a:extLst>
              <a:ext uri="{FF2B5EF4-FFF2-40B4-BE49-F238E27FC236}">
                <a16:creationId xmlns:a16="http://schemas.microsoft.com/office/drawing/2014/main" id="{7CA71450-EDCF-CCAE-198D-42711D560913}"/>
              </a:ext>
            </a:extLst>
          </p:cNvPr>
          <p:cNvSpPr/>
          <p:nvPr/>
        </p:nvSpPr>
        <p:spPr>
          <a:xfrm>
            <a:off x="838198" y="4034488"/>
            <a:ext cx="10189029" cy="27053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Extinção contratual. Sanção de impedimento e inidoneidade.</a:t>
            </a:r>
          </a:p>
          <a:p>
            <a:pPr algn="just"/>
            <a:endParaRPr lang="pt-BR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Impedimento e inidoneidade possuem efeitos </a:t>
            </a:r>
            <a:r>
              <a:rPr lang="pt-BR" sz="14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ex-nunc</a:t>
            </a:r>
            <a:r>
              <a:rPr lang="pt-BR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(STJ, precedente MS 13.964), não ensejam automática extinção contratual.</a:t>
            </a:r>
          </a:p>
          <a:p>
            <a:pPr algn="just"/>
            <a:endParaRPr lang="pt-BR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“3. A rescisão imediata de todos os contratos firmados entre a embargada e a Administração Pública, em razão de declaração de inidoneidade, pode representar prejuízo maior ao erário e ao interesse público, já que se abrirá o risco de incidir sobre o contrato que esteja sendo devidamente cumprido, contrariando, assim, o princípio da proporcionalidade, da eficiência e obrigando gastos de verba pública com realização de novo procedimento licitatório.” (STJ, </a:t>
            </a:r>
            <a:r>
              <a:rPr lang="pt-BR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Edcl</a:t>
            </a:r>
            <a:r>
              <a:rPr lang="pt-BR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no MS 13.101; Min. Eliana Calmon)</a:t>
            </a:r>
          </a:p>
          <a:p>
            <a:pPr algn="just"/>
            <a:endParaRPr lang="pt-BR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TCU: “...a sanção de declaração de inidoneidade produz efeitos </a:t>
            </a:r>
            <a:r>
              <a:rPr lang="pt-BR" sz="11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ex-nunc</a:t>
            </a:r>
            <a:r>
              <a:rPr lang="pt-BR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não afetando, automaticamente, contratos em andamento celebrados antes da aplicação da sanção (Acórdãos 3.002/2010; 1430/2011, 1782/2012, </a:t>
            </a:r>
            <a:r>
              <a:rPr lang="pt-BR" sz="1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432/2014</a:t>
            </a:r>
            <a:r>
              <a:rPr lang="pt-BR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pt-BR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</a:t>
            </a:r>
            <a:r>
              <a:rPr lang="pt-BR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pt-BR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Google Shape;194;p21">
            <a:extLst>
              <a:ext uri="{FF2B5EF4-FFF2-40B4-BE49-F238E27FC236}">
                <a16:creationId xmlns:a16="http://schemas.microsoft.com/office/drawing/2014/main" id="{D0B9B5F0-7A06-C235-49BF-EC94780241D0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3" name="Google Shape;195;p21">
            <a:extLst>
              <a:ext uri="{FF2B5EF4-FFF2-40B4-BE49-F238E27FC236}">
                <a16:creationId xmlns:a16="http://schemas.microsoft.com/office/drawing/2014/main" id="{5CAA02B3-FB2C-CCC6-6089-BE9DD6CE7139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4258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BD5D9-A68B-7D88-67BD-4B439B215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8CBF4105-89DC-FB96-4F55-67F5E3D9D17E}"/>
              </a:ext>
            </a:extLst>
          </p:cNvPr>
          <p:cNvSpPr txBox="1"/>
          <p:nvPr/>
        </p:nvSpPr>
        <p:spPr>
          <a:xfrm rot="5400000">
            <a:off x="8495591" y="3078919"/>
            <a:ext cx="6824813" cy="6669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867" b="1" i="1" spc="5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ani" panose="02040502050405020303" pitchFamily="18" charset="0"/>
            </a:endParaRPr>
          </a:p>
          <a:p>
            <a:pPr algn="ctr"/>
            <a:endParaRPr lang="en-US" sz="1867" b="1" i="1" spc="5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ani" panose="02040502050405020303" pitchFamily="18" charset="0"/>
            </a:endParaRPr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D67161F2-AD20-D72C-F78D-803F429D260C}"/>
              </a:ext>
            </a:extLst>
          </p:cNvPr>
          <p:cNvSpPr txBox="1"/>
          <p:nvPr/>
        </p:nvSpPr>
        <p:spPr>
          <a:xfrm>
            <a:off x="-457200" y="694210"/>
            <a:ext cx="11379200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Tipos Infracionais - Enquadramentos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CE589F4-A4F2-4AE1-AAB7-DAA3019AA274}"/>
              </a:ext>
            </a:extLst>
          </p:cNvPr>
          <p:cNvSpPr txBox="1"/>
          <p:nvPr/>
        </p:nvSpPr>
        <p:spPr>
          <a:xfrm>
            <a:off x="711200" y="3421185"/>
            <a:ext cx="10439458" cy="66633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28611" indent="-22861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333" b="1" i="1" dirty="0">
                <a:latin typeface="Verdana" panose="020B0604030504040204" pitchFamily="34" charset="0"/>
                <a:ea typeface="Verdana" panose="020B0604030504040204" pitchFamily="34" charset="0"/>
              </a:rPr>
              <a:t>Ex1: Entregou equipamentos com 60 dias de atraso. Justificado? Multa moratória? Rescisão?</a:t>
            </a:r>
          </a:p>
          <a:p>
            <a:pPr marL="228611" indent="-22861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333" b="1" i="1" dirty="0">
                <a:latin typeface="Verdana" panose="020B0604030504040204" pitchFamily="34" charset="0"/>
                <a:ea typeface="Verdana" panose="020B0604030504040204" pitchFamily="34" charset="0"/>
              </a:rPr>
              <a:t>Ex2: Entregou equipamentos com 10 dias de atraso. Justificado? Multa moratória? Rescisão?</a:t>
            </a:r>
            <a:endParaRPr lang="pt-BR" sz="16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1" name="Subtítulo 2">
            <a:extLst>
              <a:ext uri="{FF2B5EF4-FFF2-40B4-BE49-F238E27FC236}">
                <a16:creationId xmlns:a16="http://schemas.microsoft.com/office/drawing/2014/main" id="{CEB59B51-6517-DC10-B405-FD2AD8017FD5}"/>
              </a:ext>
            </a:extLst>
          </p:cNvPr>
          <p:cNvGraphicFramePr/>
          <p:nvPr/>
        </p:nvGraphicFramePr>
        <p:xfrm>
          <a:off x="456147" y="1149554"/>
          <a:ext cx="10439458" cy="191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Sinal de Multiplicação 11">
            <a:extLst>
              <a:ext uri="{FF2B5EF4-FFF2-40B4-BE49-F238E27FC236}">
                <a16:creationId xmlns:a16="http://schemas.microsoft.com/office/drawing/2014/main" id="{915B7CB5-E6AC-6134-DBDB-D10B938C4C42}"/>
              </a:ext>
            </a:extLst>
          </p:cNvPr>
          <p:cNvSpPr/>
          <p:nvPr/>
        </p:nvSpPr>
        <p:spPr>
          <a:xfrm>
            <a:off x="3098800" y="1693598"/>
            <a:ext cx="965200" cy="831309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BF9DB007-1F44-5C22-7DD9-0C8359CA754D}"/>
              </a:ext>
            </a:extLst>
          </p:cNvPr>
          <p:cNvSpPr txBox="1"/>
          <p:nvPr/>
        </p:nvSpPr>
        <p:spPr>
          <a:xfrm>
            <a:off x="803325" y="4380557"/>
            <a:ext cx="10439458" cy="128176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marL="228611" indent="-22861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333" b="1" i="1" dirty="0">
                <a:latin typeface="Verdana" panose="020B0604030504040204" pitchFamily="34" charset="0"/>
                <a:ea typeface="Verdana" panose="020B0604030504040204" pitchFamily="34" charset="0"/>
              </a:rPr>
              <a:t>Ex3: Obra. Situação normal. Empresa não inicia execução porque ausente licença ambiental de responsabilidade do Estado. 6 meses da assinatura do contrato, ordem de serviço. Empresa solicita reequilíbrio. Estado nega porque a mora em conceder a licença ambiental foi causada pelo IBAMA. Empresa não inicia a execução. </a:t>
            </a:r>
          </a:p>
        </p:txBody>
      </p:sp>
      <p:sp>
        <p:nvSpPr>
          <p:cNvPr id="25" name="Sinal de Multiplicação 24">
            <a:extLst>
              <a:ext uri="{FF2B5EF4-FFF2-40B4-BE49-F238E27FC236}">
                <a16:creationId xmlns:a16="http://schemas.microsoft.com/office/drawing/2014/main" id="{903E1EF7-92A6-2833-13D7-178406B72079}"/>
              </a:ext>
            </a:extLst>
          </p:cNvPr>
          <p:cNvSpPr/>
          <p:nvPr/>
        </p:nvSpPr>
        <p:spPr>
          <a:xfrm>
            <a:off x="6908800" y="1704311"/>
            <a:ext cx="965200" cy="831309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" name="Google Shape;194;p21">
            <a:extLst>
              <a:ext uri="{FF2B5EF4-FFF2-40B4-BE49-F238E27FC236}">
                <a16:creationId xmlns:a16="http://schemas.microsoft.com/office/drawing/2014/main" id="{D7CE74B6-7BA9-77AE-67CE-B3788A864143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3" name="Google Shape;195;p21">
            <a:extLst>
              <a:ext uri="{FF2B5EF4-FFF2-40B4-BE49-F238E27FC236}">
                <a16:creationId xmlns:a16="http://schemas.microsoft.com/office/drawing/2014/main" id="{02E7D6A2-04AC-C9B0-F428-554CB952D03A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7750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1E1B7-9DE7-4E24-ED84-9C6CAFA51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0E43D3E1-9EEA-9C7C-3369-15C79296EEC6}"/>
              </a:ext>
            </a:extLst>
          </p:cNvPr>
          <p:cNvSpPr txBox="1"/>
          <p:nvPr/>
        </p:nvSpPr>
        <p:spPr>
          <a:xfrm rot="5400000">
            <a:off x="8495591" y="3078919"/>
            <a:ext cx="6824813" cy="6669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867" b="1" i="1" spc="5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ani" panose="02040502050405020303" pitchFamily="18" charset="0"/>
            </a:endParaRPr>
          </a:p>
          <a:p>
            <a:pPr algn="ctr"/>
            <a:endParaRPr lang="en-US" sz="1867" b="1" i="1" spc="5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ani" panose="02040502050405020303" pitchFamily="18" charset="0"/>
            </a:endParaRPr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CDCDFB35-3F28-84C7-E299-B369F5493AD9}"/>
              </a:ext>
            </a:extLst>
          </p:cNvPr>
          <p:cNvSpPr txBox="1"/>
          <p:nvPr/>
        </p:nvSpPr>
        <p:spPr>
          <a:xfrm>
            <a:off x="-483595" y="958187"/>
            <a:ext cx="11379200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Tipos Infracionais - Enquadramentos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29E88F9-07AF-151E-68A1-A56BE9D212AD}"/>
              </a:ext>
            </a:extLst>
          </p:cNvPr>
          <p:cNvSpPr txBox="1"/>
          <p:nvPr/>
        </p:nvSpPr>
        <p:spPr>
          <a:xfrm>
            <a:off x="711200" y="3889272"/>
            <a:ext cx="10439458" cy="158947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28611" indent="-22861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333" b="1" i="1" dirty="0">
                <a:latin typeface="Verdana" panose="020B0604030504040204" pitchFamily="34" charset="0"/>
                <a:ea typeface="Verdana" panose="020B0604030504040204" pitchFamily="34" charset="0"/>
              </a:rPr>
              <a:t>Ex4: Aditamento do Contrato em 25%, resultando em 300 pacotes adicionais de café (100% arábica). Entrega 200 no prazo contratual de 30 dias contados da ordem de fornecimento, referente ao quantitativo original, e justifica a insuficiência de mercados dos outros 300 (decorrente do aditivo), pedindo prazo de mais 30 dias. Administração aceita. Empresa não entrega e não justifica. Administração notifica para apresentar justificativa ou entregar. Empresa não responde.</a:t>
            </a:r>
            <a:endParaRPr lang="pt-BR" sz="16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1" name="Subtítulo 2">
            <a:extLst>
              <a:ext uri="{FF2B5EF4-FFF2-40B4-BE49-F238E27FC236}">
                <a16:creationId xmlns:a16="http://schemas.microsoft.com/office/drawing/2014/main" id="{825642A3-92E9-843A-AF8B-3A4126AE63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4442480"/>
              </p:ext>
            </p:extLst>
          </p:nvPr>
        </p:nvGraphicFramePr>
        <p:xfrm>
          <a:off x="456147" y="1584983"/>
          <a:ext cx="10439458" cy="191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Sinal de Multiplicação 11">
            <a:extLst>
              <a:ext uri="{FF2B5EF4-FFF2-40B4-BE49-F238E27FC236}">
                <a16:creationId xmlns:a16="http://schemas.microsoft.com/office/drawing/2014/main" id="{F7996D72-2E5D-68E6-9AE5-24CCBEE96A4F}"/>
              </a:ext>
            </a:extLst>
          </p:cNvPr>
          <p:cNvSpPr/>
          <p:nvPr/>
        </p:nvSpPr>
        <p:spPr>
          <a:xfrm>
            <a:off x="3098800" y="2161684"/>
            <a:ext cx="965200" cy="831309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5" name="Sinal de Multiplicação 24">
            <a:extLst>
              <a:ext uri="{FF2B5EF4-FFF2-40B4-BE49-F238E27FC236}">
                <a16:creationId xmlns:a16="http://schemas.microsoft.com/office/drawing/2014/main" id="{68C35244-6EDF-7211-EE52-FD6754F0C791}"/>
              </a:ext>
            </a:extLst>
          </p:cNvPr>
          <p:cNvSpPr/>
          <p:nvPr/>
        </p:nvSpPr>
        <p:spPr>
          <a:xfrm>
            <a:off x="6908800" y="2172397"/>
            <a:ext cx="965200" cy="831309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" name="Google Shape;194;p21">
            <a:extLst>
              <a:ext uri="{FF2B5EF4-FFF2-40B4-BE49-F238E27FC236}">
                <a16:creationId xmlns:a16="http://schemas.microsoft.com/office/drawing/2014/main" id="{2143A59E-F302-4A61-9914-9BCCAACC9AB5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3" name="Google Shape;195;p21">
            <a:extLst>
              <a:ext uri="{FF2B5EF4-FFF2-40B4-BE49-F238E27FC236}">
                <a16:creationId xmlns:a16="http://schemas.microsoft.com/office/drawing/2014/main" id="{D1DF2960-9AB7-EDC9-DA96-27945E9CD224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7686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828E6-99E9-01CC-7C05-246DDE270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65335993-56A9-37D3-5D24-48E3CF7584DB}"/>
              </a:ext>
            </a:extLst>
          </p:cNvPr>
          <p:cNvSpPr txBox="1"/>
          <p:nvPr/>
        </p:nvSpPr>
        <p:spPr>
          <a:xfrm rot="5400000">
            <a:off x="8495591" y="3078919"/>
            <a:ext cx="6824813" cy="6669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867" b="1" i="1" spc="5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ani" panose="02040502050405020303" pitchFamily="18" charset="0"/>
            </a:endParaRPr>
          </a:p>
          <a:p>
            <a:pPr algn="ctr"/>
            <a:endParaRPr lang="en-US" sz="1867" b="1" i="1" spc="5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ani" panose="02040502050405020303" pitchFamily="18" charset="0"/>
            </a:endParaRPr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BED0038A-9663-7A2B-A0B3-FAAFEE05B861}"/>
              </a:ext>
            </a:extLst>
          </p:cNvPr>
          <p:cNvSpPr txBox="1"/>
          <p:nvPr/>
        </p:nvSpPr>
        <p:spPr>
          <a:xfrm>
            <a:off x="-457200" y="694210"/>
            <a:ext cx="11379200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Tipos Infracionais - Enquadramentos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17FBE19-D18B-0DF7-3647-EA902626DE82}"/>
              </a:ext>
            </a:extLst>
          </p:cNvPr>
          <p:cNvSpPr txBox="1"/>
          <p:nvPr/>
        </p:nvSpPr>
        <p:spPr>
          <a:xfrm>
            <a:off x="596586" y="3741824"/>
            <a:ext cx="10439458" cy="72404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28611" indent="-22861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467" b="1" i="1" dirty="0">
                <a:latin typeface="Verdana" panose="020B0604030504040204" pitchFamily="34" charset="0"/>
                <a:ea typeface="Verdana" panose="020B0604030504040204" pitchFamily="34" charset="0"/>
              </a:rPr>
              <a:t>Ex5: </a:t>
            </a:r>
            <a:r>
              <a:rPr lang="pt-BR" sz="1467" dirty="0">
                <a:latin typeface="Verdana" panose="020B0604030504040204" pitchFamily="34" charset="0"/>
                <a:ea typeface="Verdana" panose="020B0604030504040204" pitchFamily="34" charset="0"/>
              </a:rPr>
              <a:t>Homologada a licitação, o licitante melhor classificado é convocado para assinar a ata de registro de preços. Recusa do adjudicatário em assinar a ata.</a:t>
            </a:r>
            <a:endParaRPr lang="pt-BR" sz="1467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1" name="Subtítulo 2">
            <a:extLst>
              <a:ext uri="{FF2B5EF4-FFF2-40B4-BE49-F238E27FC236}">
                <a16:creationId xmlns:a16="http://schemas.microsoft.com/office/drawing/2014/main" id="{00EC28CA-37CA-04AC-E065-CE5B97B478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7107213"/>
              </p:ext>
            </p:extLst>
          </p:nvPr>
        </p:nvGraphicFramePr>
        <p:xfrm>
          <a:off x="461280" y="1527959"/>
          <a:ext cx="10439458" cy="191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Sinal de Multiplicação 11">
            <a:extLst>
              <a:ext uri="{FF2B5EF4-FFF2-40B4-BE49-F238E27FC236}">
                <a16:creationId xmlns:a16="http://schemas.microsoft.com/office/drawing/2014/main" id="{219DD28A-67D9-D03A-77E0-9A57297E4322}"/>
              </a:ext>
            </a:extLst>
          </p:cNvPr>
          <p:cNvSpPr/>
          <p:nvPr/>
        </p:nvSpPr>
        <p:spPr>
          <a:xfrm>
            <a:off x="3109685" y="2014181"/>
            <a:ext cx="965200" cy="831309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5" name="Sinal de Multiplicação 24">
            <a:extLst>
              <a:ext uri="{FF2B5EF4-FFF2-40B4-BE49-F238E27FC236}">
                <a16:creationId xmlns:a16="http://schemas.microsoft.com/office/drawing/2014/main" id="{B0AAC4FB-A80A-94A1-0A4F-52DFDA184FE4}"/>
              </a:ext>
            </a:extLst>
          </p:cNvPr>
          <p:cNvSpPr/>
          <p:nvPr/>
        </p:nvSpPr>
        <p:spPr>
          <a:xfrm>
            <a:off x="6919685" y="2024894"/>
            <a:ext cx="965200" cy="831309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938680-4D5A-6F76-BB63-31B5461E1C61}"/>
              </a:ext>
            </a:extLst>
          </p:cNvPr>
          <p:cNvSpPr txBox="1"/>
          <p:nvPr/>
        </p:nvSpPr>
        <p:spPr>
          <a:xfrm>
            <a:off x="665533" y="4791667"/>
            <a:ext cx="10439458" cy="72404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marL="228611" indent="-22861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467" b="1" i="1" dirty="0">
                <a:latin typeface="Verdana" panose="020B0604030504040204" pitchFamily="34" charset="0"/>
                <a:ea typeface="Verdana" panose="020B0604030504040204" pitchFamily="34" charset="0"/>
              </a:rPr>
              <a:t>Ex6: </a:t>
            </a:r>
            <a:r>
              <a:rPr lang="pt-BR" sz="1467" dirty="0">
                <a:latin typeface="Verdana" panose="020B0604030504040204" pitchFamily="34" charset="0"/>
                <a:ea typeface="Verdana" panose="020B0604030504040204" pitchFamily="34" charset="0"/>
              </a:rPr>
              <a:t>Homologada a licitação, o licitante melhor classificado assina a ata de registro de preços. Fornecedor é convocado para assinar o contrato. Recusa, sem apresentar justificativa.</a:t>
            </a:r>
            <a:endParaRPr lang="pt-BR" sz="1467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Google Shape;194;p21">
            <a:extLst>
              <a:ext uri="{FF2B5EF4-FFF2-40B4-BE49-F238E27FC236}">
                <a16:creationId xmlns:a16="http://schemas.microsoft.com/office/drawing/2014/main" id="{8AD29A37-640F-1EDA-2323-8AC9E313E79A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4" name="Google Shape;195;p21">
            <a:extLst>
              <a:ext uri="{FF2B5EF4-FFF2-40B4-BE49-F238E27FC236}">
                <a16:creationId xmlns:a16="http://schemas.microsoft.com/office/drawing/2014/main" id="{AAFA4694-D99D-FB30-D5F0-70E56676041D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9129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2559B-F2C4-B833-B337-398E33BFD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6A199607-FBA5-09F1-313C-6EEAC1B13821}"/>
              </a:ext>
            </a:extLst>
          </p:cNvPr>
          <p:cNvSpPr txBox="1"/>
          <p:nvPr/>
        </p:nvSpPr>
        <p:spPr>
          <a:xfrm rot="5400000">
            <a:off x="8495591" y="3078919"/>
            <a:ext cx="6824813" cy="6669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867" b="1" i="1" spc="5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ani" panose="02040502050405020303" pitchFamily="18" charset="0"/>
            </a:endParaRPr>
          </a:p>
          <a:p>
            <a:pPr algn="ctr"/>
            <a:endParaRPr lang="en-US" sz="1867" b="1" i="1" spc="5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ani" panose="02040502050405020303" pitchFamily="18" charset="0"/>
            </a:endParaRPr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1EAC1B28-AE89-BBD7-9DA2-BC90FA3EBF28}"/>
              </a:ext>
            </a:extLst>
          </p:cNvPr>
          <p:cNvSpPr txBox="1"/>
          <p:nvPr/>
        </p:nvSpPr>
        <p:spPr>
          <a:xfrm>
            <a:off x="-457200" y="694210"/>
            <a:ext cx="11379200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Tipos Infracionais - Enquadramentos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graphicFrame>
        <p:nvGraphicFramePr>
          <p:cNvPr id="21" name="Subtítulo 2">
            <a:extLst>
              <a:ext uri="{FF2B5EF4-FFF2-40B4-BE49-F238E27FC236}">
                <a16:creationId xmlns:a16="http://schemas.microsoft.com/office/drawing/2014/main" id="{1ACA891E-DDFB-547A-81F4-4F67469408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6495113"/>
              </p:ext>
            </p:extLst>
          </p:nvPr>
        </p:nvGraphicFramePr>
        <p:xfrm>
          <a:off x="368977" y="1574096"/>
          <a:ext cx="10439458" cy="191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Sinal de Multiplicação 11">
            <a:extLst>
              <a:ext uri="{FF2B5EF4-FFF2-40B4-BE49-F238E27FC236}">
                <a16:creationId xmlns:a16="http://schemas.microsoft.com/office/drawing/2014/main" id="{AC7FFD99-A151-E55C-15FA-247571D7699F}"/>
              </a:ext>
            </a:extLst>
          </p:cNvPr>
          <p:cNvSpPr/>
          <p:nvPr/>
        </p:nvSpPr>
        <p:spPr>
          <a:xfrm>
            <a:off x="3011630" y="2118140"/>
            <a:ext cx="965200" cy="831309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5" name="Sinal de Multiplicação 24">
            <a:extLst>
              <a:ext uri="{FF2B5EF4-FFF2-40B4-BE49-F238E27FC236}">
                <a16:creationId xmlns:a16="http://schemas.microsoft.com/office/drawing/2014/main" id="{CC819E72-8B7C-1B37-6CE6-C396FBEC983B}"/>
              </a:ext>
            </a:extLst>
          </p:cNvPr>
          <p:cNvSpPr/>
          <p:nvPr/>
        </p:nvSpPr>
        <p:spPr>
          <a:xfrm>
            <a:off x="6821630" y="2128853"/>
            <a:ext cx="965200" cy="831309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75ECA5E-140E-6CDA-0856-85ECB38058DF}"/>
              </a:ext>
            </a:extLst>
          </p:cNvPr>
          <p:cNvSpPr txBox="1"/>
          <p:nvPr/>
        </p:nvSpPr>
        <p:spPr>
          <a:xfrm>
            <a:off x="395372" y="3836949"/>
            <a:ext cx="10439458" cy="7240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11" indent="-22861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467" b="1" i="1" dirty="0">
                <a:latin typeface="Verdana" panose="020B0604030504040204" pitchFamily="34" charset="0"/>
                <a:ea typeface="Verdana" panose="020B0604030504040204" pitchFamily="34" charset="0"/>
              </a:rPr>
              <a:t>Ex7: </a:t>
            </a:r>
            <a:r>
              <a:rPr lang="pt-BR" sz="1467" dirty="0">
                <a:latin typeface="Verdana" panose="020B0604030504040204" pitchFamily="34" charset="0"/>
                <a:ea typeface="Verdana" panose="020B0604030504040204" pitchFamily="34" charset="0"/>
              </a:rPr>
              <a:t>Licitante vencedor do PE, cujo prazo de validade da proposta era de 90 dias. Convocado, 4 meses após homologação do certame, para assinar o contrato. Recusa.</a:t>
            </a:r>
            <a:endParaRPr lang="pt-BR" sz="1467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17E6647-11DB-005E-60C7-E859B481E219}"/>
              </a:ext>
            </a:extLst>
          </p:cNvPr>
          <p:cNvSpPr txBox="1"/>
          <p:nvPr/>
        </p:nvSpPr>
        <p:spPr>
          <a:xfrm>
            <a:off x="674830" y="4844025"/>
            <a:ext cx="10247170" cy="7240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11" indent="-22861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467" b="1" i="1" dirty="0">
                <a:latin typeface="Verdana" panose="020B0604030504040204" pitchFamily="34" charset="0"/>
                <a:ea typeface="Verdana" panose="020B0604030504040204" pitchFamily="34" charset="0"/>
              </a:rPr>
              <a:t>Ex8: </a:t>
            </a:r>
            <a:r>
              <a:rPr lang="pt-BR" sz="1467" dirty="0">
                <a:latin typeface="Verdana" panose="020B0604030504040204" pitchFamily="34" charset="0"/>
                <a:ea typeface="Verdana" panose="020B0604030504040204" pitchFamily="34" charset="0"/>
              </a:rPr>
              <a:t>Contratado emite fatura com valor menor que o devido, em razão de reajuste de preços. Notificado para apresentar fatura com valor correto, não o faz.</a:t>
            </a:r>
            <a:endParaRPr lang="pt-BR" sz="1467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Google Shape;194;p21">
            <a:extLst>
              <a:ext uri="{FF2B5EF4-FFF2-40B4-BE49-F238E27FC236}">
                <a16:creationId xmlns:a16="http://schemas.microsoft.com/office/drawing/2014/main" id="{F49F9744-5EA8-5025-DAD3-43450E889DDF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3" name="Google Shape;195;p21">
            <a:extLst>
              <a:ext uri="{FF2B5EF4-FFF2-40B4-BE49-F238E27FC236}">
                <a16:creationId xmlns:a16="http://schemas.microsoft.com/office/drawing/2014/main" id="{9B8D9FF0-65D4-4A39-E815-BAE51FB93FAC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01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0E4E4-D2A2-4251-FC2B-C6345DA99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DFA62AAA-1DBD-6766-C5F0-12D112CDD700}"/>
              </a:ext>
            </a:extLst>
          </p:cNvPr>
          <p:cNvSpPr txBox="1"/>
          <p:nvPr/>
        </p:nvSpPr>
        <p:spPr>
          <a:xfrm rot="5400000">
            <a:off x="8495591" y="3078919"/>
            <a:ext cx="6824813" cy="6669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867" b="1" i="1" spc="5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ani" panose="02040502050405020303" pitchFamily="18" charset="0"/>
            </a:endParaRPr>
          </a:p>
          <a:p>
            <a:pPr algn="ctr"/>
            <a:endParaRPr lang="en-US" sz="1867" b="1" i="1" spc="5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ani" panose="02040502050405020303" pitchFamily="18" charset="0"/>
            </a:endParaRPr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EE2ACD14-96B9-7F42-4936-908635A947A9}"/>
              </a:ext>
            </a:extLst>
          </p:cNvPr>
          <p:cNvSpPr txBox="1"/>
          <p:nvPr/>
        </p:nvSpPr>
        <p:spPr>
          <a:xfrm>
            <a:off x="-457200" y="694210"/>
            <a:ext cx="11379200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Tipos Infracionais - Enquadramentos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F98ECB3-B890-2A24-26FF-E0509EC5A842}"/>
              </a:ext>
            </a:extLst>
          </p:cNvPr>
          <p:cNvSpPr txBox="1"/>
          <p:nvPr/>
        </p:nvSpPr>
        <p:spPr>
          <a:xfrm>
            <a:off x="344534" y="3269506"/>
            <a:ext cx="10439458" cy="72404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28611" indent="-22861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467" b="1" i="1" dirty="0">
                <a:latin typeface="Verdana" panose="020B0604030504040204" pitchFamily="34" charset="0"/>
                <a:ea typeface="Verdana" panose="020B0604030504040204" pitchFamily="34" charset="0"/>
              </a:rPr>
              <a:t>Ex9: Empresa contratada para fornecimento de alimentação a pessoas privadas de liberdade. Investigação aponta envolvimento da empresa financiando atividade de organização criminosa.</a:t>
            </a:r>
            <a:r>
              <a:rPr lang="pt-BR" sz="1467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pt-BR" sz="1467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1" name="Subtítulo 2">
            <a:extLst>
              <a:ext uri="{FF2B5EF4-FFF2-40B4-BE49-F238E27FC236}">
                <a16:creationId xmlns:a16="http://schemas.microsoft.com/office/drawing/2014/main" id="{D5B79D3D-9D77-683D-BE91-BC26C9EAA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0575673"/>
              </p:ext>
            </p:extLst>
          </p:nvPr>
        </p:nvGraphicFramePr>
        <p:xfrm>
          <a:off x="308712" y="1406149"/>
          <a:ext cx="10439458" cy="172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Sinal de Multiplicação 11">
            <a:extLst>
              <a:ext uri="{FF2B5EF4-FFF2-40B4-BE49-F238E27FC236}">
                <a16:creationId xmlns:a16="http://schemas.microsoft.com/office/drawing/2014/main" id="{8AC181C0-74D0-93A4-265A-077252605547}"/>
              </a:ext>
            </a:extLst>
          </p:cNvPr>
          <p:cNvSpPr/>
          <p:nvPr/>
        </p:nvSpPr>
        <p:spPr>
          <a:xfrm>
            <a:off x="2951365" y="1950193"/>
            <a:ext cx="965200" cy="831309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5" name="Sinal de Multiplicação 24">
            <a:extLst>
              <a:ext uri="{FF2B5EF4-FFF2-40B4-BE49-F238E27FC236}">
                <a16:creationId xmlns:a16="http://schemas.microsoft.com/office/drawing/2014/main" id="{C6642F96-E253-631C-5A74-1A31C46A1DFA}"/>
              </a:ext>
            </a:extLst>
          </p:cNvPr>
          <p:cNvSpPr/>
          <p:nvPr/>
        </p:nvSpPr>
        <p:spPr>
          <a:xfrm>
            <a:off x="6559218" y="1956172"/>
            <a:ext cx="965200" cy="831309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1FD3DB2-CD6F-E4D8-1DD9-391B016EA149}"/>
              </a:ext>
            </a:extLst>
          </p:cNvPr>
          <p:cNvSpPr txBox="1"/>
          <p:nvPr/>
        </p:nvSpPr>
        <p:spPr>
          <a:xfrm>
            <a:off x="482542" y="4126290"/>
            <a:ext cx="10439458" cy="72404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marL="228611" indent="-22861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467" b="1" i="1" dirty="0">
                <a:latin typeface="Verdana" panose="020B0604030504040204" pitchFamily="34" charset="0"/>
                <a:ea typeface="Verdana" panose="020B0604030504040204" pitchFamily="34" charset="0"/>
              </a:rPr>
              <a:t>Ex10: </a:t>
            </a:r>
            <a:r>
              <a:rPr lang="pt-BR" sz="1467" dirty="0">
                <a:latin typeface="Verdana" panose="020B0604030504040204" pitchFamily="34" charset="0"/>
                <a:ea typeface="Verdana" panose="020B0604030504040204" pitchFamily="34" charset="0"/>
              </a:rPr>
              <a:t>Em conluio com terceiro, o qual emite atestado de capacidade técnica falso, empresa licitante apresenta o atestado para fins de habilitação no certame.</a:t>
            </a:r>
            <a:endParaRPr lang="pt-BR" sz="1467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ECFC422-1BA6-4B94-6F4A-8662EA0C83FC}"/>
              </a:ext>
            </a:extLst>
          </p:cNvPr>
          <p:cNvSpPr txBox="1"/>
          <p:nvPr/>
        </p:nvSpPr>
        <p:spPr>
          <a:xfrm>
            <a:off x="707976" y="4983075"/>
            <a:ext cx="10003839" cy="3853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11" indent="-22861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467" b="1" i="1" dirty="0">
                <a:latin typeface="Verdana" panose="020B0604030504040204" pitchFamily="34" charset="0"/>
                <a:ea typeface="Verdana" panose="020B0604030504040204" pitchFamily="34" charset="0"/>
              </a:rPr>
              <a:t>Ex11: </a:t>
            </a:r>
            <a:r>
              <a:rPr lang="pt-BR" sz="1467" dirty="0">
                <a:latin typeface="Verdana" panose="020B0604030504040204" pitchFamily="34" charset="0"/>
                <a:ea typeface="Verdana" panose="020B0604030504040204" pitchFamily="34" charset="0"/>
              </a:rPr>
              <a:t>Licitantes combinam preços e manipulam as rodadas de lance</a:t>
            </a:r>
            <a:endParaRPr lang="pt-BR" sz="1467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8660805-947E-5C1B-8E80-4166EF3EDE29}"/>
              </a:ext>
            </a:extLst>
          </p:cNvPr>
          <p:cNvSpPr txBox="1"/>
          <p:nvPr/>
        </p:nvSpPr>
        <p:spPr>
          <a:xfrm>
            <a:off x="1029090" y="5439746"/>
            <a:ext cx="8900763" cy="7240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11" indent="-22861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467" b="1" i="1" dirty="0">
                <a:latin typeface="Verdana" panose="020B0604030504040204" pitchFamily="34" charset="0"/>
                <a:ea typeface="Verdana" panose="020B0604030504040204" pitchFamily="34" charset="0"/>
              </a:rPr>
              <a:t>Ex12: </a:t>
            </a:r>
            <a:r>
              <a:rPr lang="pt-BR" sz="1467" dirty="0">
                <a:latin typeface="Verdana" panose="020B0604030504040204" pitchFamily="34" charset="0"/>
                <a:ea typeface="Verdana" panose="020B0604030504040204" pitchFamily="34" charset="0"/>
              </a:rPr>
              <a:t>Empresa contratada para fornecimento de mercadoria da marca X, entrega produto que </a:t>
            </a:r>
            <a:r>
              <a:rPr lang="pt-BR" sz="1467" u="sng" dirty="0">
                <a:latin typeface="Verdana" panose="020B0604030504040204" pitchFamily="34" charset="0"/>
                <a:ea typeface="Verdana" panose="020B0604030504040204" pitchFamily="34" charset="0"/>
              </a:rPr>
              <a:t>sabia</a:t>
            </a:r>
            <a:r>
              <a:rPr lang="pt-BR" sz="1467" dirty="0">
                <a:latin typeface="Verdana" panose="020B0604030504040204" pitchFamily="34" charset="0"/>
                <a:ea typeface="Verdana" panose="020B0604030504040204" pitchFamily="34" charset="0"/>
              </a:rPr>
              <a:t> ser falsificado; </a:t>
            </a:r>
            <a:r>
              <a:rPr lang="pt-BR" sz="1467" u="sng" dirty="0">
                <a:latin typeface="Verdana" panose="020B0604030504040204" pitchFamily="34" charset="0"/>
                <a:ea typeface="Verdana" panose="020B0604030504040204" pitchFamily="34" charset="0"/>
              </a:rPr>
              <a:t>sabia</a:t>
            </a:r>
            <a:r>
              <a:rPr lang="pt-BR" sz="1467" dirty="0">
                <a:latin typeface="Verdana" panose="020B0604030504040204" pitchFamily="34" charset="0"/>
                <a:ea typeface="Verdana" panose="020B0604030504040204" pitchFamily="34" charset="0"/>
              </a:rPr>
              <a:t> estar com prazo de validade vencido.</a:t>
            </a:r>
            <a:endParaRPr lang="pt-BR" sz="1467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Google Shape;194;p21">
            <a:extLst>
              <a:ext uri="{FF2B5EF4-FFF2-40B4-BE49-F238E27FC236}">
                <a16:creationId xmlns:a16="http://schemas.microsoft.com/office/drawing/2014/main" id="{CE541D2C-7F6F-6816-EC08-FF281CBE78A9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3" name="Google Shape;195;p21">
            <a:extLst>
              <a:ext uri="{FF2B5EF4-FFF2-40B4-BE49-F238E27FC236}">
                <a16:creationId xmlns:a16="http://schemas.microsoft.com/office/drawing/2014/main" id="{05D6D821-6690-2983-46AF-95FB18AF57B7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382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6DCED-BF63-9A19-BBF2-843C6BB14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7DB4D697-B98E-51BA-23EA-382B88F56837}"/>
              </a:ext>
            </a:extLst>
          </p:cNvPr>
          <p:cNvSpPr txBox="1"/>
          <p:nvPr/>
        </p:nvSpPr>
        <p:spPr>
          <a:xfrm rot="5400000">
            <a:off x="8495591" y="3078919"/>
            <a:ext cx="6824813" cy="6669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867" b="1" i="1" spc="5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ani" panose="02040502050405020303" pitchFamily="18" charset="0"/>
            </a:endParaRPr>
          </a:p>
          <a:p>
            <a:pPr algn="ctr"/>
            <a:endParaRPr lang="en-US" sz="1867" b="1" i="1" spc="5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ani" panose="02040502050405020303" pitchFamily="18" charset="0"/>
            </a:endParaRPr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26E4AE05-0F4D-5487-35CF-19AD98FEFF9C}"/>
              </a:ext>
            </a:extLst>
          </p:cNvPr>
          <p:cNvSpPr txBox="1"/>
          <p:nvPr/>
        </p:nvSpPr>
        <p:spPr>
          <a:xfrm>
            <a:off x="-457200" y="694210"/>
            <a:ext cx="11379200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Tipos Infracionais - Enquadramentos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C40FF96-69DA-5EAB-B9D4-34DD22F8DB39}"/>
              </a:ext>
            </a:extLst>
          </p:cNvPr>
          <p:cNvSpPr txBox="1"/>
          <p:nvPr/>
        </p:nvSpPr>
        <p:spPr>
          <a:xfrm>
            <a:off x="4359372" y="3654842"/>
            <a:ext cx="1574800" cy="4652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67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CUIDADO!</a:t>
            </a:r>
          </a:p>
        </p:txBody>
      </p:sp>
      <p:graphicFrame>
        <p:nvGraphicFramePr>
          <p:cNvPr id="21" name="Subtítulo 2">
            <a:extLst>
              <a:ext uri="{FF2B5EF4-FFF2-40B4-BE49-F238E27FC236}">
                <a16:creationId xmlns:a16="http://schemas.microsoft.com/office/drawing/2014/main" id="{FF6BD1CA-CF77-DC70-F608-4690B4E3F8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7695553"/>
              </p:ext>
            </p:extLst>
          </p:nvPr>
        </p:nvGraphicFramePr>
        <p:xfrm>
          <a:off x="446719" y="1621141"/>
          <a:ext cx="10439458" cy="191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Sinal de Multiplicação 24">
            <a:extLst>
              <a:ext uri="{FF2B5EF4-FFF2-40B4-BE49-F238E27FC236}">
                <a16:creationId xmlns:a16="http://schemas.microsoft.com/office/drawing/2014/main" id="{E50BE079-7BA1-F3A1-2200-330280156346}"/>
              </a:ext>
            </a:extLst>
          </p:cNvPr>
          <p:cNvSpPr/>
          <p:nvPr/>
        </p:nvSpPr>
        <p:spPr>
          <a:xfrm>
            <a:off x="4520823" y="2287591"/>
            <a:ext cx="965200" cy="831309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61FF1FA-F08D-DCDD-7A6D-DABB9FB11914}"/>
              </a:ext>
            </a:extLst>
          </p:cNvPr>
          <p:cNvSpPr txBox="1"/>
          <p:nvPr/>
        </p:nvSpPr>
        <p:spPr>
          <a:xfrm>
            <a:off x="793897" y="4206988"/>
            <a:ext cx="9864675" cy="72404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marL="228611" indent="-22861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467" b="1" i="1" dirty="0">
                <a:latin typeface="Verdana" panose="020B0604030504040204" pitchFamily="34" charset="0"/>
                <a:ea typeface="Verdana" panose="020B0604030504040204" pitchFamily="34" charset="0"/>
              </a:rPr>
              <a:t>Ex13: </a:t>
            </a:r>
            <a:r>
              <a:rPr lang="pt-BR" sz="1467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Entrega mercadoria (1200 unidades de sacos de café) em quantidade inferior a prevista no contrato</a:t>
            </a:r>
            <a:r>
              <a:rPr lang="pt-BR" sz="1467" dirty="0">
                <a:latin typeface="Verdana" panose="020B0604030504040204" pitchFamily="34" charset="0"/>
                <a:ea typeface="Verdana" panose="020B0604030504040204" pitchFamily="34" charset="0"/>
              </a:rPr>
              <a:t> (nota fiscal na quantidade entregue/1200; notificado não complementa a entrega....).</a:t>
            </a:r>
            <a:endParaRPr lang="pt-BR" sz="1467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8A8353F-30D7-B303-BEA2-A3953951CB20}"/>
              </a:ext>
            </a:extLst>
          </p:cNvPr>
          <p:cNvSpPr txBox="1"/>
          <p:nvPr/>
        </p:nvSpPr>
        <p:spPr>
          <a:xfrm>
            <a:off x="1115714" y="5095182"/>
            <a:ext cx="10003839" cy="7240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11" indent="-22861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467" b="1" i="1" dirty="0">
                <a:latin typeface="Verdana" panose="020B0604030504040204" pitchFamily="34" charset="0"/>
                <a:ea typeface="Verdana" panose="020B0604030504040204" pitchFamily="34" charset="0"/>
              </a:rPr>
              <a:t>Ex14: </a:t>
            </a:r>
            <a:r>
              <a:rPr lang="pt-BR" sz="1467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Entrega mercadoria (1200 unidades) em quantidade inferior a prevista no edital/contrato </a:t>
            </a:r>
            <a:r>
              <a:rPr lang="pt-BR" sz="1467" dirty="0">
                <a:latin typeface="Verdana" panose="020B0604030504040204" pitchFamily="34" charset="0"/>
                <a:ea typeface="Verdana" panose="020B0604030504040204" pitchFamily="34" charset="0"/>
              </a:rPr>
              <a:t>(nota fiscal emitida com a totalidade do contrato 1400 sacos de café....) </a:t>
            </a:r>
            <a:endParaRPr lang="pt-BR" sz="1467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Google Shape;194;p21">
            <a:extLst>
              <a:ext uri="{FF2B5EF4-FFF2-40B4-BE49-F238E27FC236}">
                <a16:creationId xmlns:a16="http://schemas.microsoft.com/office/drawing/2014/main" id="{DBDB4891-D2D5-A349-0991-25EA576F1283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3" name="Google Shape;195;p21">
            <a:extLst>
              <a:ext uri="{FF2B5EF4-FFF2-40B4-BE49-F238E27FC236}">
                <a16:creationId xmlns:a16="http://schemas.microsoft.com/office/drawing/2014/main" id="{7A69CDAB-74F5-22C4-650F-B119A705F3D3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19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297107" y="2224695"/>
            <a:ext cx="2743200" cy="2245995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59057" y="970190"/>
            <a:ext cx="11379200" cy="4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Sanções em espécie e respectivas infrações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4C9942-3101-CFAD-69F7-79578A21552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16" name="Subtítulo 2">
            <a:extLst>
              <a:ext uri="{FF2B5EF4-FFF2-40B4-BE49-F238E27FC236}">
                <a16:creationId xmlns:a16="http://schemas.microsoft.com/office/drawing/2014/main" id="{F6F0A45C-4616-7AAD-FD8E-0370B95E1D24}"/>
              </a:ext>
            </a:extLst>
          </p:cNvPr>
          <p:cNvSpPr txBox="1">
            <a:spLocks/>
          </p:cNvSpPr>
          <p:nvPr/>
        </p:nvSpPr>
        <p:spPr>
          <a:xfrm>
            <a:off x="3196131" y="1803400"/>
            <a:ext cx="8030669" cy="41862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As sanções da lei de licitações buscam, sobretudo,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proteger o interesse público que se revela no objeto licitado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Ao fim e ao cabo, o que importa é que :</a:t>
            </a:r>
          </a:p>
          <a:p>
            <a:pPr algn="just"/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haja boa prestação dos serviços – diretamente aos usuários/administrados;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	que se concretize o objetivo planejado pela Administração;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	que se a Administração receba os bens ou serviços que lhe são essenciais e que servem a dar suporte a sua atividade;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	enfim, que o PROJETO da Administração saia do papel e se coloque a serviço da população</a:t>
            </a:r>
          </a:p>
        </p:txBody>
      </p:sp>
      <p:sp>
        <p:nvSpPr>
          <p:cNvPr id="2" name="Google Shape;194;p21">
            <a:extLst>
              <a:ext uri="{FF2B5EF4-FFF2-40B4-BE49-F238E27FC236}">
                <a16:creationId xmlns:a16="http://schemas.microsoft.com/office/drawing/2014/main" id="{29B022F0-DA6D-106F-F326-CA2EAEAF727F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5" name="Google Shape;195;p21">
            <a:extLst>
              <a:ext uri="{FF2B5EF4-FFF2-40B4-BE49-F238E27FC236}">
                <a16:creationId xmlns:a16="http://schemas.microsoft.com/office/drawing/2014/main" id="{8C52BAA8-F555-AFE8-4540-1D546CC88565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2747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B63F1-B660-59DE-09A2-BBF48BE32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>
            <a:extLst>
              <a:ext uri="{FF2B5EF4-FFF2-40B4-BE49-F238E27FC236}">
                <a16:creationId xmlns:a16="http://schemas.microsoft.com/office/drawing/2014/main" id="{90678AEE-B353-EDF1-4B48-1F3438AAF907}"/>
              </a:ext>
            </a:extLst>
          </p:cNvPr>
          <p:cNvSpPr txBox="1"/>
          <p:nvPr/>
        </p:nvSpPr>
        <p:spPr>
          <a:xfrm>
            <a:off x="59057" y="970190"/>
            <a:ext cx="11379200" cy="4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Prescrição na Lei 14.133/2021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2" name="AutoShape 19">
            <a:extLst>
              <a:ext uri="{FF2B5EF4-FFF2-40B4-BE49-F238E27FC236}">
                <a16:creationId xmlns:a16="http://schemas.microsoft.com/office/drawing/2014/main" id="{B2030B08-B6FB-9DF4-25DF-0916267229E9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D7122149-34DF-23CA-B524-D29715C83C89}"/>
              </a:ext>
            </a:extLst>
          </p:cNvPr>
          <p:cNvSpPr txBox="1"/>
          <p:nvPr/>
        </p:nvSpPr>
        <p:spPr>
          <a:xfrm>
            <a:off x="5826311" y="5864705"/>
            <a:ext cx="3216089" cy="221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Art. 158, Lei 14.133/21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E342EB9-3E41-3D8E-EC26-A1DD358090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297107" y="2224695"/>
            <a:ext cx="2743200" cy="224599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32978E49-8A3F-2912-28F4-6C05BA6DEC22}"/>
              </a:ext>
            </a:extLst>
          </p:cNvPr>
          <p:cNvSpPr txBox="1">
            <a:spLocks/>
          </p:cNvSpPr>
          <p:nvPr/>
        </p:nvSpPr>
        <p:spPr>
          <a:xfrm>
            <a:off x="3330346" y="1885222"/>
            <a:ext cx="7114880" cy="31265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667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PRESCRIÇÃO consolida situações jurídica, em razão do transcurso do tempo, estabelecido em lei, para solução estatal da controvérsia. É instituto diretamente relacionada ao princípio da segurança jurídica, tanto no viés objeto (ato jurídico perfeito, coisa julgada, direito adquirido) como subjetivo (princípio da confiança). </a:t>
            </a:r>
          </a:p>
          <a:p>
            <a:pPr algn="just"/>
            <a:endParaRPr lang="pt-BR" sz="1667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667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Normas que disciplinam a Prescrição são, na verdade, meta-normas: cuidam da aplicabilidade de outras norma; ao </a:t>
            </a:r>
            <a:r>
              <a:rPr lang="pt-BR" sz="1667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tempo para o exercício das competências </a:t>
            </a:r>
            <a:r>
              <a:rPr lang="pt-BR" sz="1667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previstas em lei atribuídas a dado órgão/agente.</a:t>
            </a:r>
          </a:p>
          <a:p>
            <a:endParaRPr lang="pt-BR" sz="1667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tângulo: Cantos Arredondados 7">
            <a:extLst>
              <a:ext uri="{FF2B5EF4-FFF2-40B4-BE49-F238E27FC236}">
                <a16:creationId xmlns:a16="http://schemas.microsoft.com/office/drawing/2014/main" id="{3713D286-F037-F708-588E-D13A587FE747}"/>
              </a:ext>
            </a:extLst>
          </p:cNvPr>
          <p:cNvSpPr/>
          <p:nvPr/>
        </p:nvSpPr>
        <p:spPr>
          <a:xfrm>
            <a:off x="508000" y="5121049"/>
            <a:ext cx="10437601" cy="338118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LEI deve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estabelecer o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PRAZO e HIPÓTESES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de interrupção </a:t>
            </a:r>
            <a:r>
              <a:rPr lang="pt-BR" sz="1600">
                <a:latin typeface="Verdana" panose="020B0604030504040204" pitchFamily="34" charset="0"/>
                <a:ea typeface="Verdana" panose="020B0604030504040204" pitchFamily="34" charset="0"/>
              </a:rPr>
              <a:t>e suspensão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da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PRESCRIÇÃO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D6DA324-DBAC-C9CA-535A-711C4471B2B9}"/>
              </a:ext>
            </a:extLst>
          </p:cNvPr>
          <p:cNvSpPr txBox="1"/>
          <p:nvPr/>
        </p:nvSpPr>
        <p:spPr>
          <a:xfrm rot="5400000">
            <a:off x="8495591" y="3078919"/>
            <a:ext cx="6824813" cy="6669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867" b="1" i="1" spc="5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ani" panose="02040502050405020303" pitchFamily="18" charset="0"/>
            </a:endParaRPr>
          </a:p>
          <a:p>
            <a:pPr algn="ctr"/>
            <a:endParaRPr lang="en-US" sz="1867" b="1" i="1" spc="5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ani" panose="02040502050405020303" pitchFamily="18" charset="0"/>
            </a:endParaRPr>
          </a:p>
        </p:txBody>
      </p:sp>
      <p:sp>
        <p:nvSpPr>
          <p:cNvPr id="4" name="Google Shape;194;p21">
            <a:extLst>
              <a:ext uri="{FF2B5EF4-FFF2-40B4-BE49-F238E27FC236}">
                <a16:creationId xmlns:a16="http://schemas.microsoft.com/office/drawing/2014/main" id="{02634897-E0EE-B12E-8480-E1AC49E1C38A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5" name="Google Shape;195;p21">
            <a:extLst>
              <a:ext uri="{FF2B5EF4-FFF2-40B4-BE49-F238E27FC236}">
                <a16:creationId xmlns:a16="http://schemas.microsoft.com/office/drawing/2014/main" id="{E40975E9-CF61-F858-6EA2-69FE8135E7E8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5093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59057" y="970190"/>
            <a:ext cx="11379200" cy="4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Prescrição na Lei 14.133/2021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2" name="AutoShape 19">
            <a:extLst>
              <a:ext uri="{FF2B5EF4-FFF2-40B4-BE49-F238E27FC236}">
                <a16:creationId xmlns:a16="http://schemas.microsoft.com/office/drawing/2014/main" id="{F9D47465-B2B9-C804-8C08-E45FB9C326DC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226EC164-8F56-E5B4-473E-D2F2C0A22193}"/>
              </a:ext>
            </a:extLst>
          </p:cNvPr>
          <p:cNvSpPr txBox="1"/>
          <p:nvPr/>
        </p:nvSpPr>
        <p:spPr>
          <a:xfrm>
            <a:off x="5826311" y="5864705"/>
            <a:ext cx="3216089" cy="221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Art. 221,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Decreto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10.086/2022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01DB57BD-6C9E-5E1F-669F-4AC1911B01F2}"/>
              </a:ext>
            </a:extLst>
          </p:cNvPr>
          <p:cNvSpPr txBox="1">
            <a:spLocks/>
          </p:cNvSpPr>
          <p:nvPr/>
        </p:nvSpPr>
        <p:spPr>
          <a:xfrm>
            <a:off x="736614" y="2488710"/>
            <a:ext cx="9581626" cy="2756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A prescrição ocorrerá em </a:t>
            </a:r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5 anos</a:t>
            </a: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contados da ciência da infração </a:t>
            </a: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pela Administração, e será: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I - interrompida pela instauração do PAAR;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II - suspensa pela celebração de acordo de leniência previsto na </a:t>
            </a: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Lei nº 12.846, de 1º de agosto de 2013;</a:t>
            </a:r>
            <a:endParaRPr lang="pt-BR" sz="1867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III - suspensa por decisão judicial que inviabilize a conclusão da apuração administrativa</a:t>
            </a:r>
            <a:endParaRPr lang="pt-BR" sz="1667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tângulo: Cantos Arredondados 7">
            <a:extLst>
              <a:ext uri="{FF2B5EF4-FFF2-40B4-BE49-F238E27FC236}">
                <a16:creationId xmlns:a16="http://schemas.microsoft.com/office/drawing/2014/main" id="{1C7E63FA-6047-43E4-0D0A-AF6E55F8FD35}"/>
              </a:ext>
            </a:extLst>
          </p:cNvPr>
          <p:cNvSpPr/>
          <p:nvPr/>
        </p:nvSpPr>
        <p:spPr>
          <a:xfrm>
            <a:off x="1746847" y="1770278"/>
            <a:ext cx="7092353" cy="354534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133" dirty="0">
                <a:latin typeface="Verdana" panose="020B0604030504040204" pitchFamily="34" charset="0"/>
                <a:ea typeface="Verdana" panose="020B0604030504040204" pitchFamily="34" charset="0"/>
              </a:rPr>
              <a:t>Prazo e Termo inicial da prescrição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A14154-1609-7B84-85E5-D7712B67BD18}"/>
              </a:ext>
            </a:extLst>
          </p:cNvPr>
          <p:cNvSpPr txBox="1"/>
          <p:nvPr/>
        </p:nvSpPr>
        <p:spPr>
          <a:xfrm rot="5400000">
            <a:off x="8495591" y="3078919"/>
            <a:ext cx="6824813" cy="6669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867" b="1" i="1" spc="5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ani" panose="02040502050405020303" pitchFamily="18" charset="0"/>
            </a:endParaRPr>
          </a:p>
          <a:p>
            <a:pPr algn="ctr"/>
            <a:endParaRPr lang="en-US" sz="1867" b="1" i="1" spc="5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ani" panose="02040502050405020303" pitchFamily="18" charset="0"/>
            </a:endParaRPr>
          </a:p>
        </p:txBody>
      </p:sp>
      <p:sp>
        <p:nvSpPr>
          <p:cNvPr id="4" name="Google Shape;194;p21">
            <a:extLst>
              <a:ext uri="{FF2B5EF4-FFF2-40B4-BE49-F238E27FC236}">
                <a16:creationId xmlns:a16="http://schemas.microsoft.com/office/drawing/2014/main" id="{4D220DF3-823C-2555-1EFF-1F3E99935157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5" name="Google Shape;195;p21">
            <a:extLst>
              <a:ext uri="{FF2B5EF4-FFF2-40B4-BE49-F238E27FC236}">
                <a16:creationId xmlns:a16="http://schemas.microsoft.com/office/drawing/2014/main" id="{E18121E1-EE8F-33AC-C242-8464FC46B24E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0030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59057" y="970190"/>
            <a:ext cx="11379200" cy="4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Prescrição na Lei 14.133/2021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2" name="AutoShape 19">
            <a:extLst>
              <a:ext uri="{FF2B5EF4-FFF2-40B4-BE49-F238E27FC236}">
                <a16:creationId xmlns:a16="http://schemas.microsoft.com/office/drawing/2014/main" id="{F9D47465-B2B9-C804-8C08-E45FB9C326DC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226EC164-8F56-E5B4-473E-D2F2C0A22193}"/>
              </a:ext>
            </a:extLst>
          </p:cNvPr>
          <p:cNvSpPr txBox="1"/>
          <p:nvPr/>
        </p:nvSpPr>
        <p:spPr>
          <a:xfrm>
            <a:off x="5826311" y="5864705"/>
            <a:ext cx="3216089" cy="221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Art. 221,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Decreto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10.086/2022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01DB57BD-6C9E-5E1F-669F-4AC1911B01F2}"/>
              </a:ext>
            </a:extLst>
          </p:cNvPr>
          <p:cNvSpPr txBox="1">
            <a:spLocks/>
          </p:cNvSpPr>
          <p:nvPr/>
        </p:nvSpPr>
        <p:spPr>
          <a:xfrm>
            <a:off x="736614" y="2488710"/>
            <a:ext cx="9581626" cy="25175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1867" b="1" i="1" dirty="0">
                <a:latin typeface="Verdana" panose="020B0604030504040204" pitchFamily="34" charset="0"/>
                <a:ea typeface="Verdana" panose="020B0604030504040204" pitchFamily="34" charset="0"/>
              </a:rPr>
              <a:t>Ciência pela Administração</a:t>
            </a: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. O prazo começa a fluir a partir do momento em que a Administração Pública tem </a:t>
            </a:r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efetiva condição </a:t>
            </a: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de cognição sobre o fato que enseje apuração de responsabilidade.</a:t>
            </a:r>
          </a:p>
          <a:p>
            <a:pPr algn="just"/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Quem </a:t>
            </a:r>
            <a:r>
              <a:rPr lang="pt-BR" sz="1867" b="1" i="1" dirty="0">
                <a:latin typeface="Verdana" panose="020B0604030504040204" pitchFamily="34" charset="0"/>
                <a:ea typeface="Verdana" panose="020B0604030504040204" pitchFamily="34" charset="0"/>
              </a:rPr>
              <a:t>provoca o próprio desconhecimento</a:t>
            </a:r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 sobre o ilícito deve se equivaler à assunção do risco da sua cognição sobre ele</a:t>
            </a: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, de modo que a Administração Pública, diante de uma ação ou omissão ilícita de seus contratados, não pode se colocar em posição de desconhecimento para administrar o termo inicial prescricional. </a:t>
            </a:r>
          </a:p>
        </p:txBody>
      </p:sp>
      <p:sp>
        <p:nvSpPr>
          <p:cNvPr id="7" name="Retângulo: Cantos Arredondados 7">
            <a:extLst>
              <a:ext uri="{FF2B5EF4-FFF2-40B4-BE49-F238E27FC236}">
                <a16:creationId xmlns:a16="http://schemas.microsoft.com/office/drawing/2014/main" id="{1C7E63FA-6047-43E4-0D0A-AF6E55F8FD35}"/>
              </a:ext>
            </a:extLst>
          </p:cNvPr>
          <p:cNvSpPr/>
          <p:nvPr/>
        </p:nvSpPr>
        <p:spPr>
          <a:xfrm>
            <a:off x="1746847" y="1770278"/>
            <a:ext cx="7092353" cy="354534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133" dirty="0">
                <a:latin typeface="Verdana" panose="020B0604030504040204" pitchFamily="34" charset="0"/>
                <a:ea typeface="Verdana" panose="020B0604030504040204" pitchFamily="34" charset="0"/>
              </a:rPr>
              <a:t>Prazo e Termo inicial da prescrição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43D1067-C118-6643-9C00-A6D32F2E7544}"/>
              </a:ext>
            </a:extLst>
          </p:cNvPr>
          <p:cNvSpPr txBox="1"/>
          <p:nvPr/>
        </p:nvSpPr>
        <p:spPr>
          <a:xfrm>
            <a:off x="736614" y="5355615"/>
            <a:ext cx="8063507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1333" b="1" dirty="0">
                <a:latin typeface="Verdana" panose="020B0604030504040204" pitchFamily="34" charset="0"/>
                <a:ea typeface="Verdana" panose="020B0604030504040204" pitchFamily="34" charset="0"/>
              </a:rPr>
              <a:t>Termo inicial </a:t>
            </a: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https://www.conjur.com.br/2021-abr-17/everson-biazon-prescricao-lei-licitacoes</a:t>
            </a: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98309DE-9FD9-F289-0842-0ECB53F227EF}"/>
              </a:ext>
            </a:extLst>
          </p:cNvPr>
          <p:cNvSpPr txBox="1"/>
          <p:nvPr/>
        </p:nvSpPr>
        <p:spPr>
          <a:xfrm rot="5400000">
            <a:off x="8495591" y="3078919"/>
            <a:ext cx="6824813" cy="6669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867" b="1" i="1" spc="5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ani" panose="02040502050405020303" pitchFamily="18" charset="0"/>
            </a:endParaRPr>
          </a:p>
          <a:p>
            <a:pPr algn="ctr"/>
            <a:endParaRPr lang="en-US" sz="1867" b="1" i="1" spc="5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ani" panose="02040502050405020303" pitchFamily="18" charset="0"/>
            </a:endParaRPr>
          </a:p>
        </p:txBody>
      </p:sp>
      <p:sp>
        <p:nvSpPr>
          <p:cNvPr id="4" name="Google Shape;194;p21">
            <a:extLst>
              <a:ext uri="{FF2B5EF4-FFF2-40B4-BE49-F238E27FC236}">
                <a16:creationId xmlns:a16="http://schemas.microsoft.com/office/drawing/2014/main" id="{2C814BF2-46F8-5E05-C8F2-A005AFDF66E4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5" name="Google Shape;195;p21">
            <a:extLst>
              <a:ext uri="{FF2B5EF4-FFF2-40B4-BE49-F238E27FC236}">
                <a16:creationId xmlns:a16="http://schemas.microsoft.com/office/drawing/2014/main" id="{DF0474B6-AC38-30B6-5984-D68F5B9E37E9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9915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59057" y="970190"/>
            <a:ext cx="11379200" cy="4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Prescrição na Lei 14.133/2021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2" name="AutoShape 19">
            <a:extLst>
              <a:ext uri="{FF2B5EF4-FFF2-40B4-BE49-F238E27FC236}">
                <a16:creationId xmlns:a16="http://schemas.microsoft.com/office/drawing/2014/main" id="{F9D47465-B2B9-C804-8C08-E45FB9C326DC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226EC164-8F56-E5B4-473E-D2F2C0A22193}"/>
              </a:ext>
            </a:extLst>
          </p:cNvPr>
          <p:cNvSpPr txBox="1"/>
          <p:nvPr/>
        </p:nvSpPr>
        <p:spPr>
          <a:xfrm>
            <a:off x="5826311" y="5864705"/>
            <a:ext cx="3216089" cy="221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Art. 221,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Decreto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10.086/2022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01DB57BD-6C9E-5E1F-669F-4AC1911B01F2}"/>
              </a:ext>
            </a:extLst>
          </p:cNvPr>
          <p:cNvSpPr txBox="1">
            <a:spLocks/>
          </p:cNvSpPr>
          <p:nvPr/>
        </p:nvSpPr>
        <p:spPr>
          <a:xfrm>
            <a:off x="736614" y="2488710"/>
            <a:ext cx="9581626" cy="25175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2133" b="1" dirty="0">
                <a:latin typeface="Verdana" panose="020B0604030504040204" pitchFamily="34" charset="0"/>
                <a:ea typeface="Verdana" panose="020B0604030504040204" pitchFamily="34" charset="0"/>
              </a:rPr>
              <a:t>3 anos, Lei Estadual 20.656/21.</a:t>
            </a:r>
          </a:p>
          <a:p>
            <a:pPr algn="just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É aquela que incide no curso do processo, pela paralisação injustificada ao longo do tempo. Harmoniza-se com a garantia fundamental da duração razoável do processo (artigo 5º, LXXVIII, da CF), converge com o princípio da eficiência administrativa (artigo 37, </a:t>
            </a:r>
            <a:r>
              <a:rPr lang="pt-BR" sz="1600" i="1" dirty="0">
                <a:latin typeface="Verdana" panose="020B0604030504040204" pitchFamily="34" charset="0"/>
                <a:ea typeface="Verdana" panose="020B0604030504040204" pitchFamily="34" charset="0"/>
              </a:rPr>
              <a:t>caput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, da CF), além de punir a morosidade do Estado sancionador em prol da estabilidade das relações sociais.</a:t>
            </a:r>
          </a:p>
          <a:p>
            <a:pPr algn="just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Art. 95. § 4º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Incide a prescrição no processo administrativo disciplinar paralisado por mais de três anos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, pendente de julgamento ou despacho, cujos autos serão arquivados de ofício ou mediante requerimento da parte interessada...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endParaRPr lang="pt-BR" sz="1867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tângulo: Cantos Arredondados 7">
            <a:extLst>
              <a:ext uri="{FF2B5EF4-FFF2-40B4-BE49-F238E27FC236}">
                <a16:creationId xmlns:a16="http://schemas.microsoft.com/office/drawing/2014/main" id="{1C7E63FA-6047-43E4-0D0A-AF6E55F8FD35}"/>
              </a:ext>
            </a:extLst>
          </p:cNvPr>
          <p:cNvSpPr/>
          <p:nvPr/>
        </p:nvSpPr>
        <p:spPr>
          <a:xfrm>
            <a:off x="1746847" y="1770278"/>
            <a:ext cx="7092353" cy="354534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133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Prescrição Intercorrente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43D1067-C118-6643-9C00-A6D32F2E7544}"/>
              </a:ext>
            </a:extLst>
          </p:cNvPr>
          <p:cNvSpPr txBox="1"/>
          <p:nvPr/>
        </p:nvSpPr>
        <p:spPr>
          <a:xfrm>
            <a:off x="736614" y="5355615"/>
            <a:ext cx="8063507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1333" b="1" dirty="0">
                <a:latin typeface="Verdana" panose="020B0604030504040204" pitchFamily="34" charset="0"/>
                <a:ea typeface="Verdana" panose="020B0604030504040204" pitchFamily="34" charset="0"/>
              </a:rPr>
              <a:t>Termo inicial </a:t>
            </a: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https://www.conjur.com.br/2021-abr-17/everson-biazon-prescricao-lei-licitacoes</a:t>
            </a: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FABE565-9524-3033-7EBA-D3677D33C7D9}"/>
              </a:ext>
            </a:extLst>
          </p:cNvPr>
          <p:cNvSpPr txBox="1"/>
          <p:nvPr/>
        </p:nvSpPr>
        <p:spPr>
          <a:xfrm rot="5400000">
            <a:off x="8495591" y="3078919"/>
            <a:ext cx="6824813" cy="6669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867" b="1" i="1" spc="5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ani" panose="02040502050405020303" pitchFamily="18" charset="0"/>
            </a:endParaRPr>
          </a:p>
          <a:p>
            <a:pPr algn="ctr"/>
            <a:endParaRPr lang="en-US" sz="1867" b="1" i="1" spc="5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ani" panose="02040502050405020303" pitchFamily="18" charset="0"/>
            </a:endParaRPr>
          </a:p>
        </p:txBody>
      </p:sp>
      <p:sp>
        <p:nvSpPr>
          <p:cNvPr id="4" name="Google Shape;194;p21">
            <a:extLst>
              <a:ext uri="{FF2B5EF4-FFF2-40B4-BE49-F238E27FC236}">
                <a16:creationId xmlns:a16="http://schemas.microsoft.com/office/drawing/2014/main" id="{316E146D-452B-CF16-2D19-72F0001B60B1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5" name="Google Shape;195;p21">
            <a:extLst>
              <a:ext uri="{FF2B5EF4-FFF2-40B4-BE49-F238E27FC236}">
                <a16:creationId xmlns:a16="http://schemas.microsoft.com/office/drawing/2014/main" id="{B347925D-EB92-D498-4DDA-730A5DBFCD15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4524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59057" y="970190"/>
            <a:ext cx="11379200" cy="4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Prescrição na Lei 14.133/2021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2" name="AutoShape 19">
            <a:extLst>
              <a:ext uri="{FF2B5EF4-FFF2-40B4-BE49-F238E27FC236}">
                <a16:creationId xmlns:a16="http://schemas.microsoft.com/office/drawing/2014/main" id="{F9D47465-B2B9-C804-8C08-E45FB9C326DC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226EC164-8F56-E5B4-473E-D2F2C0A22193}"/>
              </a:ext>
            </a:extLst>
          </p:cNvPr>
          <p:cNvSpPr txBox="1"/>
          <p:nvPr/>
        </p:nvSpPr>
        <p:spPr>
          <a:xfrm>
            <a:off x="5826311" y="5864705"/>
            <a:ext cx="3216089" cy="221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Art. 221,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Decreto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10.086/2022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01DB57BD-6C9E-5E1F-669F-4AC1911B01F2}"/>
              </a:ext>
            </a:extLst>
          </p:cNvPr>
          <p:cNvSpPr txBox="1">
            <a:spLocks/>
          </p:cNvSpPr>
          <p:nvPr/>
        </p:nvSpPr>
        <p:spPr>
          <a:xfrm>
            <a:off x="736614" y="2488710"/>
            <a:ext cx="9581626" cy="25175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Suspensão da Prescrição. TAC Lei Estadual 20.656/21.</a:t>
            </a:r>
          </a:p>
          <a:p>
            <a:pPr algn="just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A suspensão por acordo de leniência expresso na lei 14.133/2021.</a:t>
            </a:r>
          </a:p>
          <a:p>
            <a:pPr algn="just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E o TAC da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Lei Estadual 20.656/2021? Suspende o prazo?</a:t>
            </a:r>
          </a:p>
          <a:p>
            <a:pPr algn="just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Pensamos que sim.</a:t>
            </a:r>
          </a:p>
          <a:p>
            <a:pPr algn="just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Art. 215.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 Durante período de cumprimento do TAC não corre prazo prescricional.</a:t>
            </a:r>
          </a:p>
          <a:p>
            <a:pPr algn="just"/>
            <a:endParaRPr lang="pt-BR" sz="1333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sz="1333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Lei federal. 13.140/2015. Art. 34. A instauração de procedimento administrativo para a resolução consensual de conflito no âmbito da administração pública suspende a prescrição.</a:t>
            </a:r>
            <a:endParaRPr lang="pt-BR" sz="1867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tângulo: Cantos Arredondados 7">
            <a:extLst>
              <a:ext uri="{FF2B5EF4-FFF2-40B4-BE49-F238E27FC236}">
                <a16:creationId xmlns:a16="http://schemas.microsoft.com/office/drawing/2014/main" id="{1C7E63FA-6047-43E4-0D0A-AF6E55F8FD35}"/>
              </a:ext>
            </a:extLst>
          </p:cNvPr>
          <p:cNvSpPr/>
          <p:nvPr/>
        </p:nvSpPr>
        <p:spPr>
          <a:xfrm>
            <a:off x="1746847" y="1770278"/>
            <a:ext cx="7092353" cy="354534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133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Prescrição Intercorrente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43D1067-C118-6643-9C00-A6D32F2E7544}"/>
              </a:ext>
            </a:extLst>
          </p:cNvPr>
          <p:cNvSpPr txBox="1"/>
          <p:nvPr/>
        </p:nvSpPr>
        <p:spPr>
          <a:xfrm>
            <a:off x="736614" y="5355615"/>
            <a:ext cx="8063507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1333" b="1" dirty="0">
                <a:latin typeface="Verdana" panose="020B0604030504040204" pitchFamily="34" charset="0"/>
                <a:ea typeface="Verdana" panose="020B0604030504040204" pitchFamily="34" charset="0"/>
              </a:rPr>
              <a:t>Termo inicial </a:t>
            </a: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https://www.conjur.com.br/2021-abr-17/everson-biazon-prescricao-lei-licitacoes</a:t>
            </a: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ED0CDE8-20D8-FEDA-BB5B-ADF8C5CCBEA8}"/>
              </a:ext>
            </a:extLst>
          </p:cNvPr>
          <p:cNvSpPr txBox="1"/>
          <p:nvPr/>
        </p:nvSpPr>
        <p:spPr>
          <a:xfrm rot="5400000">
            <a:off x="8495591" y="3078919"/>
            <a:ext cx="6824813" cy="6669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867" b="1" i="1" spc="5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ani" panose="02040502050405020303" pitchFamily="18" charset="0"/>
            </a:endParaRPr>
          </a:p>
          <a:p>
            <a:pPr algn="ctr"/>
            <a:endParaRPr lang="en-US" sz="1867" b="1" i="1" spc="5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ani" panose="02040502050405020303" pitchFamily="18" charset="0"/>
            </a:endParaRPr>
          </a:p>
        </p:txBody>
      </p:sp>
      <p:sp>
        <p:nvSpPr>
          <p:cNvPr id="4" name="Google Shape;194;p21">
            <a:extLst>
              <a:ext uri="{FF2B5EF4-FFF2-40B4-BE49-F238E27FC236}">
                <a16:creationId xmlns:a16="http://schemas.microsoft.com/office/drawing/2014/main" id="{D9284288-272B-E11A-81EA-31C21898E25A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5" name="Google Shape;195;p21">
            <a:extLst>
              <a:ext uri="{FF2B5EF4-FFF2-40B4-BE49-F238E27FC236}">
                <a16:creationId xmlns:a16="http://schemas.microsoft.com/office/drawing/2014/main" id="{D3FEF32C-26C9-3E1C-145C-15DDEDB91BC2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345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59057" y="970190"/>
            <a:ext cx="11535023" cy="419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1867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Processo Administrativo de Apuração de Responsabilidade e Processo Simplificado</a:t>
            </a:r>
            <a:endParaRPr lang="en-US" sz="1867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2" name="AutoShape 19">
            <a:extLst>
              <a:ext uri="{FF2B5EF4-FFF2-40B4-BE49-F238E27FC236}">
                <a16:creationId xmlns:a16="http://schemas.microsoft.com/office/drawing/2014/main" id="{F9D47465-B2B9-C804-8C08-E45FB9C326DC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226EC164-8F56-E5B4-473E-D2F2C0A22193}"/>
              </a:ext>
            </a:extLst>
          </p:cNvPr>
          <p:cNvSpPr txBox="1"/>
          <p:nvPr/>
        </p:nvSpPr>
        <p:spPr>
          <a:xfrm>
            <a:off x="1473200" y="5864706"/>
            <a:ext cx="9144000" cy="221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Lei federal 14.133/21; Decreto Estadual 10.086/22; Lei Estadual 20.656/21 e 21.352/23; e, CPC.</a:t>
            </a:r>
            <a:endParaRPr lang="en-US" sz="1333" dirty="0">
              <a:solidFill>
                <a:srgbClr val="000000"/>
              </a:solidFill>
              <a:latin typeface="Montserrat Classic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54CFF20-5833-2AA7-C7EF-D328D6EEAA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297107" y="2224695"/>
            <a:ext cx="2743200" cy="224599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01DB57BD-6C9E-5E1F-669F-4AC1911B01F2}"/>
              </a:ext>
            </a:extLst>
          </p:cNvPr>
          <p:cNvSpPr txBox="1">
            <a:spLocks/>
          </p:cNvSpPr>
          <p:nvPr/>
        </p:nvSpPr>
        <p:spPr>
          <a:xfrm>
            <a:off x="3330346" y="1885222"/>
            <a:ext cx="7114880" cy="31265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O processo administrativo deve se orientar:</a:t>
            </a:r>
          </a:p>
          <a:p>
            <a:pPr algn="just"/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600" i="1" dirty="0">
                <a:latin typeface="Verdana" panose="020B0604030504040204" pitchFamily="34" charset="0"/>
                <a:ea typeface="Verdana" panose="020B0604030504040204" pitchFamily="34" charset="0"/>
              </a:rPr>
              <a:t>objetividade no atendimento do interesse público;</a:t>
            </a:r>
          </a:p>
          <a:p>
            <a:pPr algn="just"/>
            <a:r>
              <a:rPr lang="pt-BR" sz="1600" i="1" dirty="0">
                <a:latin typeface="Verdana" panose="020B0604030504040204" pitchFamily="34" charset="0"/>
                <a:ea typeface="Verdana" panose="020B0604030504040204" pitchFamily="34" charset="0"/>
              </a:rPr>
              <a:t>atuação segundo padrões éticos de probidade, decoro e boa-fé, vedada a promoção pessoal de agente ou autoridade;</a:t>
            </a:r>
          </a:p>
          <a:p>
            <a:pPr algn="just"/>
            <a:r>
              <a:rPr lang="pt-BR" sz="1600" i="1" dirty="0">
                <a:latin typeface="Verdana" panose="020B0604030504040204" pitchFamily="34" charset="0"/>
                <a:ea typeface="Verdana" panose="020B0604030504040204" pitchFamily="34" charset="0"/>
              </a:rPr>
              <a:t>adequação entre meios e fins, vedada a imposição de obrigações, restrições e sanções em medida superior àquelas estritamente necessárias ao atendimento do interesse público;</a:t>
            </a:r>
          </a:p>
          <a:p>
            <a:pPr algn="just"/>
            <a:r>
              <a:rPr lang="pt-BR" sz="1600" i="1" dirty="0">
                <a:latin typeface="Verdana" panose="020B0604030504040204" pitchFamily="34" charset="0"/>
                <a:ea typeface="Verdana" panose="020B0604030504040204" pitchFamily="34" charset="0"/>
              </a:rPr>
              <a:t>impulsão, de ofício, do processo administrativo, sem prejuízo da atuação dos interessados.</a:t>
            </a:r>
          </a:p>
          <a:p>
            <a:pPr algn="just"/>
            <a:r>
              <a:rPr lang="pt-BR" sz="1600" i="1" dirty="0">
                <a:latin typeface="Verdana" panose="020B0604030504040204" pitchFamily="34" charset="0"/>
                <a:ea typeface="Verdana" panose="020B0604030504040204" pitchFamily="34" charset="0"/>
              </a:rPr>
              <a:t>Devido processo legal, contraditório e ampla defesa</a:t>
            </a:r>
          </a:p>
          <a:p>
            <a:pPr algn="just"/>
            <a:r>
              <a:rPr lang="pt-BR" sz="1600" i="1" dirty="0">
                <a:latin typeface="Verdana" panose="020B0604030504040204" pitchFamily="34" charset="0"/>
                <a:ea typeface="Verdana" panose="020B0604030504040204" pitchFamily="34" charset="0"/>
              </a:rPr>
              <a:t>Non bis in idem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sz="16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5151299-B4AB-321D-B36E-FA8DAD7E13A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4" name="Google Shape;194;p21">
            <a:extLst>
              <a:ext uri="{FF2B5EF4-FFF2-40B4-BE49-F238E27FC236}">
                <a16:creationId xmlns:a16="http://schemas.microsoft.com/office/drawing/2014/main" id="{90FB1091-9CD1-C7B1-10A7-E3631EEEE5BA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5" name="Google Shape;195;p21">
            <a:extLst>
              <a:ext uri="{FF2B5EF4-FFF2-40B4-BE49-F238E27FC236}">
                <a16:creationId xmlns:a16="http://schemas.microsoft.com/office/drawing/2014/main" id="{6D5E5505-C182-A2E9-AE39-672E66F00616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6500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59057" y="970190"/>
            <a:ext cx="11535023" cy="419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1867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PAAR e PAAR Simplificado</a:t>
            </a:r>
            <a:endParaRPr lang="en-US" sz="1867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2" name="AutoShape 19">
            <a:extLst>
              <a:ext uri="{FF2B5EF4-FFF2-40B4-BE49-F238E27FC236}">
                <a16:creationId xmlns:a16="http://schemas.microsoft.com/office/drawing/2014/main" id="{F9D47465-B2B9-C804-8C08-E45FB9C326DC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226EC164-8F56-E5B4-473E-D2F2C0A22193}"/>
              </a:ext>
            </a:extLst>
          </p:cNvPr>
          <p:cNvSpPr txBox="1"/>
          <p:nvPr/>
        </p:nvSpPr>
        <p:spPr>
          <a:xfrm>
            <a:off x="1473200" y="5864706"/>
            <a:ext cx="9144000" cy="221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Lei federal 14.133/21; Decreto Estadual 10.086/22; Lei Estadual 20.656/21 e 21.352/23; e, CPC.</a:t>
            </a:r>
            <a:endParaRPr lang="en-US" sz="1333" dirty="0">
              <a:solidFill>
                <a:srgbClr val="000000"/>
              </a:solidFill>
              <a:latin typeface="Montserrat Classic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54CFF20-5833-2AA7-C7EF-D328D6EEAA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297107" y="2224695"/>
            <a:ext cx="2743200" cy="224599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B6A9BA7-A2D9-ED0F-2133-9E3D4D64126A}"/>
              </a:ext>
            </a:extLst>
          </p:cNvPr>
          <p:cNvSpPr txBox="1"/>
          <p:nvPr/>
        </p:nvSpPr>
        <p:spPr>
          <a:xfrm>
            <a:off x="3040912" y="1574115"/>
            <a:ext cx="8076969" cy="4120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PT" sz="1667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PROCESSO SIMPLIFICADO </a:t>
            </a:r>
            <a:r>
              <a:rPr lang="pt-PT" sz="1667" b="1" dirty="0"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pt-PT" sz="1667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Advertência e ou Multa</a:t>
            </a:r>
          </a:p>
          <a:p>
            <a:pPr algn="just"/>
            <a:r>
              <a:rPr lang="pt-BR" sz="1667" b="1" dirty="0">
                <a:latin typeface="Verdana" panose="020B0604030504040204" pitchFamily="34" charset="0"/>
                <a:ea typeface="Verdana" panose="020B0604030504040204" pitchFamily="34" charset="0"/>
              </a:rPr>
              <a:t>Defesa em </a:t>
            </a:r>
            <a:r>
              <a:rPr lang="pt-BR" sz="1667" dirty="0">
                <a:latin typeface="Verdana" panose="020B0604030504040204" pitchFamily="34" charset="0"/>
                <a:ea typeface="Verdana" panose="020B0604030504040204" pitchFamily="34" charset="0"/>
              </a:rPr>
              <a:t>15 dias úteis;</a:t>
            </a:r>
          </a:p>
          <a:p>
            <a:pPr algn="just"/>
            <a:endParaRPr lang="pt-BR" sz="1667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667" b="1" dirty="0">
                <a:latin typeface="Verdana" panose="020B0604030504040204" pitchFamily="34" charset="0"/>
                <a:ea typeface="Verdana" panose="020B0604030504040204" pitchFamily="34" charset="0"/>
              </a:rPr>
              <a:t>Notificação: </a:t>
            </a:r>
            <a:r>
              <a:rPr lang="pt-BR" sz="1667" dirty="0">
                <a:latin typeface="Verdana" panose="020B0604030504040204" pitchFamily="34" charset="0"/>
                <a:ea typeface="Verdana" panose="020B0604030504040204" pitchFamily="34" charset="0"/>
              </a:rPr>
              <a:t>descrição dos fatos imputados; dispositivo violado; identificação do licitante/contratado ou elementos pelos quais se possa identificá-los.</a:t>
            </a:r>
          </a:p>
          <a:p>
            <a:pPr algn="just"/>
            <a:endParaRPr lang="pt-BR" sz="1667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667" b="1" dirty="0">
                <a:latin typeface="Verdana" panose="020B0604030504040204" pitchFamily="34" charset="0"/>
                <a:ea typeface="Verdana" panose="020B0604030504040204" pitchFamily="34" charset="0"/>
              </a:rPr>
              <a:t>Servidor Efetivo ou Comissão: </a:t>
            </a:r>
            <a:r>
              <a:rPr lang="pt-BR" sz="1667" dirty="0">
                <a:latin typeface="Verdana" panose="020B0604030504040204" pitchFamily="34" charset="0"/>
                <a:ea typeface="Verdana" panose="020B0604030504040204" pitchFamily="34" charset="0"/>
              </a:rPr>
              <a:t>A apuração dos fatos por servidor efetivo ou empregado público designado ou comissão.</a:t>
            </a:r>
          </a:p>
          <a:p>
            <a:pPr algn="just"/>
            <a:endParaRPr lang="pt-BR" sz="1667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667" dirty="0">
                <a:latin typeface="Verdana" panose="020B0604030504040204" pitchFamily="34" charset="0"/>
                <a:ea typeface="Verdana" panose="020B0604030504040204" pitchFamily="34" charset="0"/>
              </a:rPr>
              <a:t>Caso evidenciada prática de conduta mais grave deve ser instaurado o PAAR, art. 201 art. 203 do Decreto 10.086/2022.</a:t>
            </a:r>
          </a:p>
          <a:p>
            <a:pPr algn="just"/>
            <a:endParaRPr lang="pt-BR" sz="1667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667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Dispensa-se análise jurídica pela PGE/PR </a:t>
            </a:r>
            <a:r>
              <a:rPr lang="pt-BR" sz="1667" dirty="0">
                <a:latin typeface="Verdana" panose="020B0604030504040204" pitchFamily="34" charset="0"/>
                <a:ea typeface="Verdana" panose="020B0604030504040204" pitchFamily="34" charset="0"/>
              </a:rPr>
              <a:t>do PAAR Simplificado –art. 200, §3º, do Decreto 10.086/22</a:t>
            </a:r>
          </a:p>
        </p:txBody>
      </p:sp>
      <p:pic>
        <p:nvPicPr>
          <p:cNvPr id="6" name="Picture 27">
            <a:extLst>
              <a:ext uri="{FF2B5EF4-FFF2-40B4-BE49-F238E27FC236}">
                <a16:creationId xmlns:a16="http://schemas.microsoft.com/office/drawing/2014/main" id="{48B7A27F-4EA8-80FD-7CDE-05A0F0FFC77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73200" y="5105108"/>
            <a:ext cx="988564" cy="29904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4A805A7-11EB-2CA8-91F0-25630E71296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4" name="Google Shape;194;p21">
            <a:extLst>
              <a:ext uri="{FF2B5EF4-FFF2-40B4-BE49-F238E27FC236}">
                <a16:creationId xmlns:a16="http://schemas.microsoft.com/office/drawing/2014/main" id="{AC80DEF5-BEE6-B6F8-6E3B-94564E97C068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5" name="Google Shape;195;p21">
            <a:extLst>
              <a:ext uri="{FF2B5EF4-FFF2-40B4-BE49-F238E27FC236}">
                <a16:creationId xmlns:a16="http://schemas.microsoft.com/office/drawing/2014/main" id="{E182B32B-2A4D-926D-2881-2114248D74D5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7550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59057" y="970190"/>
            <a:ext cx="11535023" cy="426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133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Processo Administrativo de Apuração de Responsabilidade</a:t>
            </a:r>
            <a:endParaRPr lang="en-US" sz="2133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2" name="AutoShape 19">
            <a:extLst>
              <a:ext uri="{FF2B5EF4-FFF2-40B4-BE49-F238E27FC236}">
                <a16:creationId xmlns:a16="http://schemas.microsoft.com/office/drawing/2014/main" id="{F9D47465-B2B9-C804-8C08-E45FB9C326DC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226EC164-8F56-E5B4-473E-D2F2C0A22193}"/>
              </a:ext>
            </a:extLst>
          </p:cNvPr>
          <p:cNvSpPr txBox="1"/>
          <p:nvPr/>
        </p:nvSpPr>
        <p:spPr>
          <a:xfrm>
            <a:off x="1473200" y="5864706"/>
            <a:ext cx="9144000" cy="221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Lei federal 14.133/21; Decreto Estadual 10.086/22; Lei Estadual 20.656/21 e 21.352/23; e, CPC.</a:t>
            </a:r>
            <a:endParaRPr lang="en-US" sz="1333" dirty="0">
              <a:solidFill>
                <a:srgbClr val="000000"/>
              </a:solidFill>
              <a:latin typeface="Montserrat Classic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54CFF20-5833-2AA7-C7EF-D328D6EEAA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297107" y="2224695"/>
            <a:ext cx="2743200" cy="224599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B6A9BA7-A2D9-ED0F-2133-9E3D4D64126A}"/>
              </a:ext>
            </a:extLst>
          </p:cNvPr>
          <p:cNvSpPr txBox="1"/>
          <p:nvPr/>
        </p:nvSpPr>
        <p:spPr>
          <a:xfrm>
            <a:off x="3028672" y="1572082"/>
            <a:ext cx="8076969" cy="354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1867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Defesa em </a:t>
            </a: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15 dias úteis;</a:t>
            </a:r>
          </a:p>
          <a:p>
            <a:pPr algn="just"/>
            <a:endParaRPr lang="pt-BR" sz="1867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Conduzido por comissão </a:t>
            </a: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permanente </a:t>
            </a: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ou </a:t>
            </a:r>
            <a:r>
              <a:rPr lang="pt-BR" sz="1867" i="1" dirty="0">
                <a:latin typeface="Verdana" panose="020B0604030504040204" pitchFamily="34" charset="0"/>
                <a:ea typeface="Verdana" panose="020B0604030504040204" pitchFamily="34" charset="0"/>
              </a:rPr>
              <a:t>ad hoc</a:t>
            </a: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designada </a:t>
            </a: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pela </a:t>
            </a:r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autoridade máxima, </a:t>
            </a: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composta por </a:t>
            </a:r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2 ou mais servidores efetivos </a:t>
            </a: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ou empregados públicos dos quadros permanentes, com </a:t>
            </a:r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poderes instrutórios </a:t>
            </a: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e responsável pelo </a:t>
            </a:r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Relatório Final.</a:t>
            </a:r>
          </a:p>
          <a:p>
            <a:pPr algn="just"/>
            <a:endParaRPr lang="pt-BR" sz="1867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Instauração e Julgamento: Autoridade Máxima</a:t>
            </a:r>
          </a:p>
          <a:p>
            <a:pPr algn="just"/>
            <a:endParaRPr lang="pt-BR" sz="1867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sz="1867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sz="1867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304D4AE-3620-6F57-C87B-45174B63322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4" name="Google Shape;194;p21">
            <a:extLst>
              <a:ext uri="{FF2B5EF4-FFF2-40B4-BE49-F238E27FC236}">
                <a16:creationId xmlns:a16="http://schemas.microsoft.com/office/drawing/2014/main" id="{AB8ADB76-792C-8716-3CE6-1AD55BCD21FF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5" name="Google Shape;195;p21">
            <a:extLst>
              <a:ext uri="{FF2B5EF4-FFF2-40B4-BE49-F238E27FC236}">
                <a16:creationId xmlns:a16="http://schemas.microsoft.com/office/drawing/2014/main" id="{7BC99603-556B-1473-51C1-CA4C53C3D286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9679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59057" y="970190"/>
            <a:ext cx="11535023" cy="426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133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Processo Administrativo de Apuração de Responsabilidade</a:t>
            </a:r>
            <a:endParaRPr lang="en-US" sz="2133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2" name="AutoShape 19">
            <a:extLst>
              <a:ext uri="{FF2B5EF4-FFF2-40B4-BE49-F238E27FC236}">
                <a16:creationId xmlns:a16="http://schemas.microsoft.com/office/drawing/2014/main" id="{F9D47465-B2B9-C804-8C08-E45FB9C326DC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226EC164-8F56-E5B4-473E-D2F2C0A22193}"/>
              </a:ext>
            </a:extLst>
          </p:cNvPr>
          <p:cNvSpPr txBox="1"/>
          <p:nvPr/>
        </p:nvSpPr>
        <p:spPr>
          <a:xfrm>
            <a:off x="1473200" y="5864706"/>
            <a:ext cx="9144000" cy="221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Lei federal 14.133/21; Decreto Estadual 10.086/22; Lei Estadual 20.656/21 e 21.352/23; e, CPC.</a:t>
            </a:r>
            <a:endParaRPr lang="en-US" sz="1333" dirty="0">
              <a:solidFill>
                <a:srgbClr val="000000"/>
              </a:solidFill>
              <a:latin typeface="Montserrat Classic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54CFF20-5833-2AA7-C7EF-D328D6EEAA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297107" y="2224695"/>
            <a:ext cx="2743200" cy="224599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B6A9BA7-A2D9-ED0F-2133-9E3D4D64126A}"/>
              </a:ext>
            </a:extLst>
          </p:cNvPr>
          <p:cNvSpPr txBox="1"/>
          <p:nvPr/>
        </p:nvSpPr>
        <p:spPr>
          <a:xfrm>
            <a:off x="3028672" y="1572082"/>
            <a:ext cx="8076969" cy="4155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67" b="1" dirty="0">
                <a:latin typeface="Verdana" panose="020B0604030504040204" pitchFamily="34" charset="0"/>
                <a:ea typeface="Verdana" panose="020B0604030504040204" pitchFamily="34" charset="0"/>
              </a:rPr>
              <a:t>Instauração – na Portaria/Resolução/Ato</a:t>
            </a:r>
          </a:p>
          <a:p>
            <a:pPr algn="just"/>
            <a:endParaRPr lang="pt-BR" sz="1667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667" b="1" dirty="0">
                <a:latin typeface="Verdana" panose="020B0604030504040204" pitchFamily="34" charset="0"/>
                <a:ea typeface="Verdana" panose="020B0604030504040204" pitchFamily="34" charset="0"/>
              </a:rPr>
              <a:t>I -</a:t>
            </a:r>
            <a:r>
              <a:rPr lang="pt-BR" sz="1667" dirty="0">
                <a:latin typeface="Verdana" panose="020B0604030504040204" pitchFamily="34" charset="0"/>
                <a:ea typeface="Verdana" panose="020B0604030504040204" pitchFamily="34" charset="0"/>
              </a:rPr>
              <a:t> os fatos que ensejam a apuração e norma violada;</a:t>
            </a:r>
          </a:p>
          <a:p>
            <a:pPr algn="just"/>
            <a:r>
              <a:rPr lang="pt-BR" sz="1667" b="1" dirty="0">
                <a:latin typeface="Verdana" panose="020B0604030504040204" pitchFamily="34" charset="0"/>
                <a:ea typeface="Verdana" panose="020B0604030504040204" pitchFamily="34" charset="0"/>
              </a:rPr>
              <a:t>III -</a:t>
            </a:r>
            <a:r>
              <a:rPr lang="pt-BR" sz="1667" dirty="0">
                <a:latin typeface="Verdana" panose="020B0604030504040204" pitchFamily="34" charset="0"/>
                <a:ea typeface="Verdana" panose="020B0604030504040204" pitchFamily="34" charset="0"/>
              </a:rPr>
              <a:t> a identificação do licitante ou contratado...;</a:t>
            </a:r>
          </a:p>
          <a:p>
            <a:pPr algn="just"/>
            <a:r>
              <a:rPr lang="pt-BR" sz="1667" b="1" dirty="0">
                <a:latin typeface="Verdana" panose="020B0604030504040204" pitchFamily="34" charset="0"/>
                <a:ea typeface="Verdana" panose="020B0604030504040204" pitchFamily="34" charset="0"/>
              </a:rPr>
              <a:t>IV - </a:t>
            </a:r>
            <a:r>
              <a:rPr lang="pt-BR" sz="1667" dirty="0">
                <a:latin typeface="Verdana" panose="020B0604030504040204" pitchFamily="34" charset="0"/>
                <a:ea typeface="Verdana" panose="020B0604030504040204" pitchFamily="34" charset="0"/>
              </a:rPr>
              <a:t>...administradores e ou sócios, pessoa jurídica sucessora ou empresa do mesmo ramo com relação de coligação ou controle...</a:t>
            </a:r>
          </a:p>
          <a:p>
            <a:pPr algn="just"/>
            <a:r>
              <a:rPr lang="pt-BR" sz="1667" dirty="0">
                <a:latin typeface="Verdana" panose="020B0604030504040204" pitchFamily="34" charset="0"/>
                <a:ea typeface="Verdana" panose="020B0604030504040204" pitchFamily="34" charset="0"/>
              </a:rPr>
              <a:t>A infração poderá ser imputada, </a:t>
            </a:r>
            <a:r>
              <a:rPr lang="pt-BR" sz="1667" b="1" dirty="0">
                <a:latin typeface="Verdana" panose="020B0604030504040204" pitchFamily="34" charset="0"/>
                <a:ea typeface="Verdana" panose="020B0604030504040204" pitchFamily="34" charset="0"/>
              </a:rPr>
              <a:t>solidariamente</a:t>
            </a:r>
            <a:r>
              <a:rPr lang="pt-BR" sz="1667" dirty="0">
                <a:latin typeface="Verdana" panose="020B0604030504040204" pitchFamily="34" charset="0"/>
                <a:ea typeface="Verdana" panose="020B0604030504040204" pitchFamily="34" charset="0"/>
              </a:rPr>
              <a:t>, aos administradores/sócios...</a:t>
            </a:r>
            <a:r>
              <a:rPr lang="pt-BR" sz="1667" b="1" dirty="0">
                <a:latin typeface="Verdana" panose="020B0604030504040204" pitchFamily="34" charset="0"/>
                <a:ea typeface="Verdana" panose="020B0604030504040204" pitchFamily="34" charset="0"/>
              </a:rPr>
              <a:t>se houver indícios de envolvimento no ilícito</a:t>
            </a:r>
            <a:r>
              <a:rPr lang="pt-BR" sz="1667" dirty="0">
                <a:latin typeface="Verdana" panose="020B0604030504040204" pitchFamily="34" charset="0"/>
                <a:ea typeface="Verdana" panose="020B0604030504040204" pitchFamily="34" charset="0"/>
              </a:rPr>
              <a:t>, como também à pessoa jurídica sucessora ou a empresa do mesmo ramo com relação de coligação ou controle, de fato ou de direito, seguindo o disposto para a </a:t>
            </a:r>
            <a:r>
              <a:rPr lang="pt-BR" sz="1667" b="1" dirty="0">
                <a:latin typeface="Verdana" panose="020B0604030504040204" pitchFamily="34" charset="0"/>
                <a:ea typeface="Verdana" panose="020B0604030504040204" pitchFamily="34" charset="0"/>
              </a:rPr>
              <a:t>desconsideração direta da personalidade jurídica.</a:t>
            </a:r>
          </a:p>
          <a:p>
            <a:pPr algn="just"/>
            <a:endParaRPr lang="pt-B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PAAR instaurado exclusivamente contra administradores/sócios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...se identificada prática de subterfúgios, visando burlar os objetivos legais da própria sanção administrativa.</a:t>
            </a:r>
            <a:endParaRPr lang="pt-BR" sz="1667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456F1FC-A5D4-B9D5-4EF1-5F3F7919DF3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4" name="Google Shape;194;p21">
            <a:extLst>
              <a:ext uri="{FF2B5EF4-FFF2-40B4-BE49-F238E27FC236}">
                <a16:creationId xmlns:a16="http://schemas.microsoft.com/office/drawing/2014/main" id="{7684F435-1B0E-D137-059A-8513CC8E06C1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5" name="Google Shape;195;p21">
            <a:extLst>
              <a:ext uri="{FF2B5EF4-FFF2-40B4-BE49-F238E27FC236}">
                <a16:creationId xmlns:a16="http://schemas.microsoft.com/office/drawing/2014/main" id="{D22273B3-E672-F8EB-833D-29B0FE897F4D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40944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59057" y="970190"/>
            <a:ext cx="11535023" cy="426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133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Processo Administrativo de Apuração de Responsabilidade</a:t>
            </a:r>
            <a:endParaRPr lang="en-US" sz="2133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2" name="AutoShape 19">
            <a:extLst>
              <a:ext uri="{FF2B5EF4-FFF2-40B4-BE49-F238E27FC236}">
                <a16:creationId xmlns:a16="http://schemas.microsoft.com/office/drawing/2014/main" id="{F9D47465-B2B9-C804-8C08-E45FB9C326DC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226EC164-8F56-E5B4-473E-D2F2C0A22193}"/>
              </a:ext>
            </a:extLst>
          </p:cNvPr>
          <p:cNvSpPr txBox="1"/>
          <p:nvPr/>
        </p:nvSpPr>
        <p:spPr>
          <a:xfrm>
            <a:off x="1473200" y="5864706"/>
            <a:ext cx="9144000" cy="221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Lei federal 14.133/21; Decreto Estadual 10.086/22; Lei Estadual 20.656/21 e 21.352/23; e, CPC.</a:t>
            </a:r>
            <a:endParaRPr lang="en-US" sz="1333" dirty="0">
              <a:solidFill>
                <a:srgbClr val="000000"/>
              </a:solidFill>
              <a:latin typeface="Montserrat Classic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54CFF20-5833-2AA7-C7EF-D328D6EEAA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297107" y="2224695"/>
            <a:ext cx="2743200" cy="224599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B6A9BA7-A2D9-ED0F-2133-9E3D4D64126A}"/>
              </a:ext>
            </a:extLst>
          </p:cNvPr>
          <p:cNvSpPr txBox="1"/>
          <p:nvPr/>
        </p:nvSpPr>
        <p:spPr>
          <a:xfrm>
            <a:off x="3028672" y="1572081"/>
            <a:ext cx="8076969" cy="3071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1667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INCLUSÃO DE NOVAS PESSOAS OU NOVOS FATOS</a:t>
            </a:r>
          </a:p>
          <a:p>
            <a:pPr algn="ctr"/>
            <a:endParaRPr lang="pt-BR" sz="1867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A Comissão pede o aditamento ou a abertura de novo processo.</a:t>
            </a:r>
          </a:p>
          <a:p>
            <a:pPr algn="just"/>
            <a:endParaRPr lang="pt-BR" sz="1867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NÃO pode haver inclusão de acusado, de ofício, pela Comissão; tão pouco estender pena sem o devido processo legal – contraditório e ampla defesa.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endParaRPr lang="pt-BR" sz="1867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810CEB4-342F-70A7-DE4B-64F3C95F6F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4" name="Google Shape;194;p21">
            <a:extLst>
              <a:ext uri="{FF2B5EF4-FFF2-40B4-BE49-F238E27FC236}">
                <a16:creationId xmlns:a16="http://schemas.microsoft.com/office/drawing/2014/main" id="{7F7C2D75-86C8-1057-E1F7-AFF76BB68CAA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5" name="Google Shape;195;p21">
            <a:extLst>
              <a:ext uri="{FF2B5EF4-FFF2-40B4-BE49-F238E27FC236}">
                <a16:creationId xmlns:a16="http://schemas.microsoft.com/office/drawing/2014/main" id="{650DFE5F-67C9-97DD-0168-DDAD675AFDA2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7803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04C9942-3101-CFAD-69F7-79578A21552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8" name="TextBox 20">
            <a:extLst>
              <a:ext uri="{FF2B5EF4-FFF2-40B4-BE49-F238E27FC236}">
                <a16:creationId xmlns:a16="http://schemas.microsoft.com/office/drawing/2014/main" id="{0BD33CD9-41C8-EC79-0A20-DBF7E73ECF54}"/>
              </a:ext>
            </a:extLst>
          </p:cNvPr>
          <p:cNvSpPr txBox="1"/>
          <p:nvPr/>
        </p:nvSpPr>
        <p:spPr>
          <a:xfrm>
            <a:off x="5627915" y="1573464"/>
            <a:ext cx="5453743" cy="3104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63"/>
              </a:lnSpc>
            </a:pPr>
            <a:r>
              <a:rPr lang="pt-BR" sz="2800" b="1" spc="83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Quando instaurar o Processo de Responsabilização? (PAAR)</a:t>
            </a:r>
            <a:endParaRPr lang="en-US" sz="2800" b="1" spc="83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ani" panose="02040502050405020303" pitchFamily="18" charset="0"/>
            </a:endParaRPr>
          </a:p>
        </p:txBody>
      </p:sp>
      <p:pic>
        <p:nvPicPr>
          <p:cNvPr id="10" name="Imagem 9" descr="Uma imagem contendo no interior, pequeno, mesa, diferente&#10;&#10;O conteúdo gerado por IA pode estar incorreto.">
            <a:extLst>
              <a:ext uri="{FF2B5EF4-FFF2-40B4-BE49-F238E27FC236}">
                <a16:creationId xmlns:a16="http://schemas.microsoft.com/office/drawing/2014/main" id="{A4F5E465-0AFD-5FA7-3429-F8A2C1A21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0171" y="1833490"/>
            <a:ext cx="5341664" cy="3604165"/>
          </a:xfrm>
          <a:prstGeom prst="rect">
            <a:avLst/>
          </a:prstGeom>
        </p:spPr>
      </p:pic>
      <p:sp>
        <p:nvSpPr>
          <p:cNvPr id="2" name="TextBox 23">
            <a:extLst>
              <a:ext uri="{FF2B5EF4-FFF2-40B4-BE49-F238E27FC236}">
                <a16:creationId xmlns:a16="http://schemas.microsoft.com/office/drawing/2014/main" id="{10A13A02-428B-ED8C-A3D2-49B505C59104}"/>
              </a:ext>
            </a:extLst>
          </p:cNvPr>
          <p:cNvSpPr txBox="1"/>
          <p:nvPr/>
        </p:nvSpPr>
        <p:spPr>
          <a:xfrm>
            <a:off x="59057" y="970190"/>
            <a:ext cx="11379200" cy="4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Sanções em espécie e respectivas infrações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3" name="Google Shape;194;p21">
            <a:extLst>
              <a:ext uri="{FF2B5EF4-FFF2-40B4-BE49-F238E27FC236}">
                <a16:creationId xmlns:a16="http://schemas.microsoft.com/office/drawing/2014/main" id="{4FDB6531-929D-4513-CBD8-B4F1907BA2A7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5" name="Google Shape;195;p21">
            <a:extLst>
              <a:ext uri="{FF2B5EF4-FFF2-40B4-BE49-F238E27FC236}">
                <a16:creationId xmlns:a16="http://schemas.microsoft.com/office/drawing/2014/main" id="{02E5ADED-C7C7-51FF-D987-895F6134363E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81497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59057" y="970190"/>
            <a:ext cx="11535023" cy="426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133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Processo Administrativo de Apuração de Responsabilidade</a:t>
            </a:r>
            <a:endParaRPr lang="en-US" sz="2133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2" name="AutoShape 19">
            <a:extLst>
              <a:ext uri="{FF2B5EF4-FFF2-40B4-BE49-F238E27FC236}">
                <a16:creationId xmlns:a16="http://schemas.microsoft.com/office/drawing/2014/main" id="{F9D47465-B2B9-C804-8C08-E45FB9C326DC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226EC164-8F56-E5B4-473E-D2F2C0A22193}"/>
              </a:ext>
            </a:extLst>
          </p:cNvPr>
          <p:cNvSpPr txBox="1"/>
          <p:nvPr/>
        </p:nvSpPr>
        <p:spPr>
          <a:xfrm>
            <a:off x="1473200" y="5864706"/>
            <a:ext cx="9144000" cy="221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Lei federal 14.133/21; Decreto Estadual 10.086/22; Lei Estadual 20.656/21 e 21.352/23; e, CPC.</a:t>
            </a:r>
            <a:endParaRPr lang="en-US" sz="1333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B6A9BA7-A2D9-ED0F-2133-9E3D4D64126A}"/>
              </a:ext>
            </a:extLst>
          </p:cNvPr>
          <p:cNvSpPr txBox="1"/>
          <p:nvPr/>
        </p:nvSpPr>
        <p:spPr>
          <a:xfrm>
            <a:off x="597919" y="1572082"/>
            <a:ext cx="10507722" cy="4229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PROCESSAMENTO</a:t>
            </a:r>
          </a:p>
          <a:p>
            <a:pPr>
              <a:lnSpc>
                <a:spcPct val="150000"/>
              </a:lnSpc>
            </a:pPr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Notificação para apresentação de defesa e especificação de provas;</a:t>
            </a:r>
          </a:p>
          <a:p>
            <a:pPr>
              <a:lnSpc>
                <a:spcPct val="150000"/>
              </a:lnSpc>
            </a:pPr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Prova emprestada; Falsidade documental; perícia</a:t>
            </a:r>
          </a:p>
          <a:p>
            <a:pPr>
              <a:lnSpc>
                <a:spcPct val="150000"/>
              </a:lnSpc>
            </a:pPr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Alegações Finais;</a:t>
            </a:r>
          </a:p>
          <a:p>
            <a:pPr>
              <a:lnSpc>
                <a:spcPct val="150000"/>
              </a:lnSpc>
            </a:pPr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Relatório Final;</a:t>
            </a:r>
          </a:p>
          <a:p>
            <a:pPr algn="just">
              <a:lnSpc>
                <a:spcPct val="150000"/>
              </a:lnSpc>
            </a:pPr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Processo Administrativo e relatório da Comissão submetidos à PGE</a:t>
            </a:r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Julgamento.</a:t>
            </a:r>
          </a:p>
          <a:p>
            <a:pPr algn="just">
              <a:lnSpc>
                <a:spcPct val="150000"/>
              </a:lnSpc>
            </a:pPr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Recurso</a:t>
            </a:r>
          </a:p>
          <a:p>
            <a:pPr algn="just">
              <a:lnSpc>
                <a:spcPct val="150000"/>
              </a:lnSpc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Publicidade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: Cadastro Nacional de Empresas Inidôneas e Suspensas (</a:t>
            </a:r>
            <a:r>
              <a:rPr lang="pt-B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Ceis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) e no Cadastro Nacional de Empresas Punidas (</a:t>
            </a:r>
            <a:r>
              <a:rPr lang="pt-B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Cnep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6E5F1BE-28F1-9A94-1EB9-407C817056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4" name="Google Shape;194;p21">
            <a:extLst>
              <a:ext uri="{FF2B5EF4-FFF2-40B4-BE49-F238E27FC236}">
                <a16:creationId xmlns:a16="http://schemas.microsoft.com/office/drawing/2014/main" id="{496A775B-CBF2-BD3E-E0F4-78F4827537F5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5" name="Google Shape;195;p21">
            <a:extLst>
              <a:ext uri="{FF2B5EF4-FFF2-40B4-BE49-F238E27FC236}">
                <a16:creationId xmlns:a16="http://schemas.microsoft.com/office/drawing/2014/main" id="{25FD6F6F-AD45-6630-C337-FE09E010DE7C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3934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59057" y="970190"/>
            <a:ext cx="11535023" cy="426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133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Processo Administrativo de Apuração de Responsabilidade</a:t>
            </a:r>
            <a:endParaRPr lang="en-US" sz="2133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2" name="AutoShape 19">
            <a:extLst>
              <a:ext uri="{FF2B5EF4-FFF2-40B4-BE49-F238E27FC236}">
                <a16:creationId xmlns:a16="http://schemas.microsoft.com/office/drawing/2014/main" id="{F9D47465-B2B9-C804-8C08-E45FB9C326DC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226EC164-8F56-E5B4-473E-D2F2C0A22193}"/>
              </a:ext>
            </a:extLst>
          </p:cNvPr>
          <p:cNvSpPr txBox="1"/>
          <p:nvPr/>
        </p:nvSpPr>
        <p:spPr>
          <a:xfrm>
            <a:off x="1473200" y="5864706"/>
            <a:ext cx="9144000" cy="221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Lei federal 14.133/21; Decreto Estadual 10.086/22; Lei Estadual 20.656/21 e 21.352/23; e, CPC.</a:t>
            </a:r>
            <a:endParaRPr lang="en-US" sz="1333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B6A9BA7-A2D9-ED0F-2133-9E3D4D64126A}"/>
              </a:ext>
            </a:extLst>
          </p:cNvPr>
          <p:cNvSpPr txBox="1"/>
          <p:nvPr/>
        </p:nvSpPr>
        <p:spPr>
          <a:xfrm>
            <a:off x="597919" y="1572082"/>
            <a:ext cx="1050772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PROCESSAMENTO</a:t>
            </a:r>
          </a:p>
          <a:p>
            <a:pPr algn="just"/>
            <a:endParaRPr lang="pt-B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Comissão notifica os acusados para apresentarem defesa escrita e especificarem as provas.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Prova é tudo que pode influenciar no julgamento; tudo que pode esclarecer as circunstancias fáticas. A prova deve recair sobre fatos controvertidos e relevantes</a:t>
            </a:r>
            <a:endParaRPr lang="pt-B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Indeferidas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pela Comissão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provas ilícitas, impertinentes, desnecessárias, protelatórias ou intempestivas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Da decisão da comissão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, no curso da instrução, cabe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pedido de reconsideração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, no prazo de 3 (três) dias úteis, que se não reconsiderar, converte-se em recurso (retido) e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será apreciado quando do julgamento do processo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A falha na notificação gerará nulidade absoluta (exceto se o acusado comparecer e inexistir prejuízo).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AC19C6B-5410-E851-14C9-B6AD68D2A9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4" name="Google Shape;194;p21">
            <a:extLst>
              <a:ext uri="{FF2B5EF4-FFF2-40B4-BE49-F238E27FC236}">
                <a16:creationId xmlns:a16="http://schemas.microsoft.com/office/drawing/2014/main" id="{85E41AB5-14BA-E323-EB25-93D27D04962B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5" name="Google Shape;195;p21">
            <a:extLst>
              <a:ext uri="{FF2B5EF4-FFF2-40B4-BE49-F238E27FC236}">
                <a16:creationId xmlns:a16="http://schemas.microsoft.com/office/drawing/2014/main" id="{1141B56C-D95C-5415-B72D-4CB0FB8CC25F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08430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59057" y="970190"/>
            <a:ext cx="11535023" cy="426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133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Processo Administrativo de Apuração de Responsabilidade</a:t>
            </a:r>
            <a:endParaRPr lang="en-US" sz="2133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2" name="AutoShape 19">
            <a:extLst>
              <a:ext uri="{FF2B5EF4-FFF2-40B4-BE49-F238E27FC236}">
                <a16:creationId xmlns:a16="http://schemas.microsoft.com/office/drawing/2014/main" id="{F9D47465-B2B9-C804-8C08-E45FB9C326DC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226EC164-8F56-E5B4-473E-D2F2C0A22193}"/>
              </a:ext>
            </a:extLst>
          </p:cNvPr>
          <p:cNvSpPr txBox="1"/>
          <p:nvPr/>
        </p:nvSpPr>
        <p:spPr>
          <a:xfrm>
            <a:off x="1473200" y="5864706"/>
            <a:ext cx="9144000" cy="221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Lei federal 14.133/21; Decreto Estadual 10.086/22; Lei Estadual 20.656/21 e 21.352/23; e, CPC.</a:t>
            </a:r>
            <a:endParaRPr lang="en-US" sz="1333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B6A9BA7-A2D9-ED0F-2133-9E3D4D64126A}"/>
              </a:ext>
            </a:extLst>
          </p:cNvPr>
          <p:cNvSpPr txBox="1"/>
          <p:nvPr/>
        </p:nvSpPr>
        <p:spPr>
          <a:xfrm>
            <a:off x="597919" y="1572082"/>
            <a:ext cx="10507722" cy="2801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PROCESSAMENTO</a:t>
            </a: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Audiência</a:t>
            </a:r>
            <a:endParaRPr lang="pt-BR" sz="2133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Provas em audiência. </a:t>
            </a:r>
            <a:r>
              <a:rPr lang="pt-BR" sz="1867" b="1" u="sng" dirty="0">
                <a:latin typeface="Verdana" panose="020B0604030504040204" pitchFamily="34" charset="0"/>
                <a:ea typeface="Verdana" panose="020B0604030504040204" pitchFamily="34" charset="0"/>
              </a:rPr>
              <a:t>Qualificar e advertir a testemunha. Contraditar</a:t>
            </a:r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pt-BR" sz="1867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600" i="1" dirty="0">
                <a:latin typeface="Verdana" panose="020B0604030504040204" pitchFamily="34" charset="0"/>
                <a:ea typeface="Verdana" panose="020B0604030504040204" pitchFamily="34" charset="0"/>
              </a:rPr>
              <a:t>As testemunhas serão inquiridas de modo que umas não ouçam os depoimentos das outras.</a:t>
            </a:r>
          </a:p>
          <a:p>
            <a:pPr algn="just"/>
            <a:endParaRPr lang="pt-B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Depoimento oral. Pode perguntar diretamente à testemunha. Assina o termo ou dispensado se gravado. </a:t>
            </a:r>
          </a:p>
          <a:p>
            <a:pPr algn="just"/>
            <a:endParaRPr lang="pt-BR" sz="16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6D581F9-94E9-B65F-3291-550A1732D47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4" name="Google Shape;194;p21">
            <a:extLst>
              <a:ext uri="{FF2B5EF4-FFF2-40B4-BE49-F238E27FC236}">
                <a16:creationId xmlns:a16="http://schemas.microsoft.com/office/drawing/2014/main" id="{190B1102-6D87-EFEA-5E7D-AAC4522FE9B8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5" name="Google Shape;195;p21">
            <a:extLst>
              <a:ext uri="{FF2B5EF4-FFF2-40B4-BE49-F238E27FC236}">
                <a16:creationId xmlns:a16="http://schemas.microsoft.com/office/drawing/2014/main" id="{09EFF4C3-880F-AA5F-D9D8-8E1342328607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71543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59057" y="970190"/>
            <a:ext cx="11535023" cy="426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133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Processo Administrativo de Apuração de Responsabilidade</a:t>
            </a:r>
            <a:endParaRPr lang="en-US" sz="2133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2" name="AutoShape 19">
            <a:extLst>
              <a:ext uri="{FF2B5EF4-FFF2-40B4-BE49-F238E27FC236}">
                <a16:creationId xmlns:a16="http://schemas.microsoft.com/office/drawing/2014/main" id="{F9D47465-B2B9-C804-8C08-E45FB9C326DC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226EC164-8F56-E5B4-473E-D2F2C0A22193}"/>
              </a:ext>
            </a:extLst>
          </p:cNvPr>
          <p:cNvSpPr txBox="1"/>
          <p:nvPr/>
        </p:nvSpPr>
        <p:spPr>
          <a:xfrm>
            <a:off x="1473200" y="5864706"/>
            <a:ext cx="9144000" cy="221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Lei federal 14.133/21; Decreto Estadual 10.086/22; Lei Estadual 20.656/21 e 21.352/23; e, CPC.</a:t>
            </a:r>
            <a:endParaRPr lang="en-US" sz="1333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B6A9BA7-A2D9-ED0F-2133-9E3D4D64126A}"/>
              </a:ext>
            </a:extLst>
          </p:cNvPr>
          <p:cNvSpPr txBox="1"/>
          <p:nvPr/>
        </p:nvSpPr>
        <p:spPr>
          <a:xfrm>
            <a:off x="597919" y="1572082"/>
            <a:ext cx="10507722" cy="3909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PROCESSAMENTO</a:t>
            </a:r>
          </a:p>
          <a:p>
            <a:pPr algn="ctr"/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Prova Emprestada</a:t>
            </a:r>
          </a:p>
          <a:p>
            <a:pPr algn="ctr"/>
            <a:endParaRPr lang="pt-BR" sz="1867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..compartilhamento de informações e provas produzidas em outro processo administrativo ou judicial. Após a juntada, vistas ao acusado - 3 dias úteis.</a:t>
            </a:r>
          </a:p>
          <a:p>
            <a:pPr algn="just"/>
            <a:endParaRPr lang="pt-BR" sz="1867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As informações e provas compartilhadas não se restringem a processos em que figurem partes idênticas, devendo o órgão julgador, garantido o contraditório e ampla defesa, atribuir à prova o valor que considerar adequado.</a:t>
            </a:r>
          </a:p>
          <a:p>
            <a:pPr algn="just"/>
            <a:endParaRPr lang="pt-BR" sz="1867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867" dirty="0">
                <a:latin typeface="Verdana" panose="020B0604030504040204" pitchFamily="34" charset="0"/>
                <a:ea typeface="Verdana" panose="020B0604030504040204" pitchFamily="34" charset="0"/>
              </a:rPr>
              <a:t>“É permitida a prova emprestada no processo administrativo disciplinar, desde que devidamente autorizada pelo juízo competente e respeitados o contraditório e a ampla defesa.” (Súmula n. 591/STJ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09FCDE6-7A73-8BBE-5DBE-01A7CEEE21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4" name="Google Shape;194;p21">
            <a:extLst>
              <a:ext uri="{FF2B5EF4-FFF2-40B4-BE49-F238E27FC236}">
                <a16:creationId xmlns:a16="http://schemas.microsoft.com/office/drawing/2014/main" id="{2FE78BE1-335B-77B2-DF86-52ADDB368B34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5" name="Google Shape;195;p21">
            <a:extLst>
              <a:ext uri="{FF2B5EF4-FFF2-40B4-BE49-F238E27FC236}">
                <a16:creationId xmlns:a16="http://schemas.microsoft.com/office/drawing/2014/main" id="{823C2D29-923E-D515-B45D-EFF04D2959AA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56229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59057" y="970190"/>
            <a:ext cx="11535023" cy="426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133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Processo Administrativo de Apuração de Responsabilidade</a:t>
            </a:r>
            <a:endParaRPr lang="en-US" sz="2133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2" name="AutoShape 19">
            <a:extLst>
              <a:ext uri="{FF2B5EF4-FFF2-40B4-BE49-F238E27FC236}">
                <a16:creationId xmlns:a16="http://schemas.microsoft.com/office/drawing/2014/main" id="{F9D47465-B2B9-C804-8C08-E45FB9C326DC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226EC164-8F56-E5B4-473E-D2F2C0A22193}"/>
              </a:ext>
            </a:extLst>
          </p:cNvPr>
          <p:cNvSpPr txBox="1"/>
          <p:nvPr/>
        </p:nvSpPr>
        <p:spPr>
          <a:xfrm>
            <a:off x="1473200" y="5864706"/>
            <a:ext cx="9144000" cy="221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Lei federal 14.133/21; Decreto Estadual 10.086/22; Lei Estadual 20.656/21 e 21.352/23; e, CPC.</a:t>
            </a:r>
            <a:endParaRPr lang="en-US" sz="1333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B6A9BA7-A2D9-ED0F-2133-9E3D4D64126A}"/>
              </a:ext>
            </a:extLst>
          </p:cNvPr>
          <p:cNvSpPr txBox="1"/>
          <p:nvPr/>
        </p:nvSpPr>
        <p:spPr>
          <a:xfrm>
            <a:off x="597919" y="1572082"/>
            <a:ext cx="10507722" cy="3683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PROCESSAMENTO</a:t>
            </a: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1867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ALEGAÇÕES FINAIS</a:t>
            </a:r>
          </a:p>
          <a:p>
            <a:pPr algn="just"/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Prazo de </a:t>
            </a:r>
            <a:r>
              <a:rPr lang="pt-BR" sz="1600" b="1" u="sng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 (quinze) dias úteis</a:t>
            </a:r>
            <a:endParaRPr lang="pt-BR" sz="16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RELATÓRIO FINAL</a:t>
            </a:r>
          </a:p>
          <a:p>
            <a:pPr algn="just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Registra-se os eventos/atos do processo que sejam pertinentes e relevantes, objetivando revelar a compreensão do caso, bem como dar ensejo a  articulação jurídica, na fundamentação - da matéria de direito- relativo aos atos/eventos importantes.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Deve-se analisar as questões de fato e de direito suscitadas e capazes de infirmar a conclusão.</a:t>
            </a:r>
          </a:p>
          <a:p>
            <a:pPr algn="just"/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600" kern="50" dirty="0">
                <a:latin typeface="Verdana" panose="020B0604030504040204" pitchFamily="34" charset="0"/>
                <a:ea typeface="Verdana" panose="020B0604030504040204" pitchFamily="34" charset="0"/>
              </a:rPr>
              <a:t>Deve ser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conclusivo quanto à inocência ou à responsabilidade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e observar o art. 210 a 212 do Decreto 10.086/22.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4DAD4A3-8CB3-42A3-4544-E8D6377C79D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4" name="Google Shape;194;p21">
            <a:extLst>
              <a:ext uri="{FF2B5EF4-FFF2-40B4-BE49-F238E27FC236}">
                <a16:creationId xmlns:a16="http://schemas.microsoft.com/office/drawing/2014/main" id="{ED1B9CBE-67A5-55E3-5AD2-D7C8CE251DCA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5" name="Google Shape;195;p21">
            <a:extLst>
              <a:ext uri="{FF2B5EF4-FFF2-40B4-BE49-F238E27FC236}">
                <a16:creationId xmlns:a16="http://schemas.microsoft.com/office/drawing/2014/main" id="{C775D8BE-CC9D-478F-DC58-85B148443C0A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9142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59057" y="970190"/>
            <a:ext cx="11535023" cy="426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133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Processo Administrativo de Apuração de Responsabilidade</a:t>
            </a:r>
            <a:endParaRPr lang="en-US" sz="2133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2" name="AutoShape 19">
            <a:extLst>
              <a:ext uri="{FF2B5EF4-FFF2-40B4-BE49-F238E27FC236}">
                <a16:creationId xmlns:a16="http://schemas.microsoft.com/office/drawing/2014/main" id="{F9D47465-B2B9-C804-8C08-E45FB9C326DC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226EC164-8F56-E5B4-473E-D2F2C0A22193}"/>
              </a:ext>
            </a:extLst>
          </p:cNvPr>
          <p:cNvSpPr txBox="1"/>
          <p:nvPr/>
        </p:nvSpPr>
        <p:spPr>
          <a:xfrm>
            <a:off x="1473200" y="5864706"/>
            <a:ext cx="9144000" cy="221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Lei federal 14.133/21; Decreto Estadual 10.086/22; Lei Estadual 20.656/21 e 21.352/23; e, CPC.</a:t>
            </a:r>
            <a:endParaRPr lang="en-US" sz="1333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B6A9BA7-A2D9-ED0F-2133-9E3D4D64126A}"/>
              </a:ext>
            </a:extLst>
          </p:cNvPr>
          <p:cNvSpPr txBox="1"/>
          <p:nvPr/>
        </p:nvSpPr>
        <p:spPr>
          <a:xfrm>
            <a:off x="597919" y="1572082"/>
            <a:ext cx="10507722" cy="4259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PROCESSAMENTO</a:t>
            </a: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RELATÓRIO FINAL</a:t>
            </a:r>
          </a:p>
          <a:p>
            <a:pPr algn="just"/>
            <a:endParaRPr lang="pt-B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Art. 211.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 Agravante.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IV - Reincidência; </a:t>
            </a:r>
          </a:p>
          <a:p>
            <a:pPr algn="just"/>
            <a:endParaRPr lang="pt-B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§ 1º Verifica-se a reincidência quando o acusado comete nova infração, depois de condenado definitivamente por idêntica infração anterior. </a:t>
            </a:r>
          </a:p>
          <a:p>
            <a:pPr algn="just"/>
            <a:endParaRPr lang="pt-B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I -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 considera-se a decisão dos outros Entes se inidoneidade; </a:t>
            </a:r>
          </a:p>
          <a:p>
            <a:pPr algn="just"/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II -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 não prevalece a condenação anterior, se entre a data da publicação da decisão definitiva dessa e a do cometimento da nova infração tiver decorrido período de tempo superior a 5 (cinco) anos; </a:t>
            </a:r>
          </a:p>
          <a:p>
            <a:pPr algn="just"/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III -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 não se verifica, se tiver ocorrido a reabilitação em relação a infração anterior. </a:t>
            </a: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endParaRPr lang="pt-BR" sz="16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C4DA1FB-417A-3267-BF21-1BFBF29BFE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4" name="Google Shape;194;p21">
            <a:extLst>
              <a:ext uri="{FF2B5EF4-FFF2-40B4-BE49-F238E27FC236}">
                <a16:creationId xmlns:a16="http://schemas.microsoft.com/office/drawing/2014/main" id="{BC95F9CC-3F12-BCEB-A943-EF13F0655E1D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5" name="Google Shape;195;p21">
            <a:extLst>
              <a:ext uri="{FF2B5EF4-FFF2-40B4-BE49-F238E27FC236}">
                <a16:creationId xmlns:a16="http://schemas.microsoft.com/office/drawing/2014/main" id="{D3A93D62-6C77-6F40-D2C5-A50A8AEC184C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96856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59057" y="970190"/>
            <a:ext cx="11535023" cy="434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133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Processo Administrativo de Apuração de Responsabilidade</a:t>
            </a:r>
            <a:endParaRPr lang="en-US" sz="2133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2" name="AutoShape 19">
            <a:extLst>
              <a:ext uri="{FF2B5EF4-FFF2-40B4-BE49-F238E27FC236}">
                <a16:creationId xmlns:a16="http://schemas.microsoft.com/office/drawing/2014/main" id="{F9D47465-B2B9-C804-8C08-E45FB9C326DC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226EC164-8F56-E5B4-473E-D2F2C0A22193}"/>
              </a:ext>
            </a:extLst>
          </p:cNvPr>
          <p:cNvSpPr txBox="1"/>
          <p:nvPr/>
        </p:nvSpPr>
        <p:spPr>
          <a:xfrm>
            <a:off x="1473200" y="5864706"/>
            <a:ext cx="9144000" cy="221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Lei federal 14.133/21; Decreto Estadual 10.086/22; Lei Estadual 20.656/21 e 21.352/23; e, CPC.</a:t>
            </a:r>
            <a:endParaRPr lang="en-US" sz="1333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B6A9BA7-A2D9-ED0F-2133-9E3D4D64126A}"/>
              </a:ext>
            </a:extLst>
          </p:cNvPr>
          <p:cNvSpPr txBox="1"/>
          <p:nvPr/>
        </p:nvSpPr>
        <p:spPr>
          <a:xfrm>
            <a:off x="597919" y="1572082"/>
            <a:ext cx="10507722" cy="4134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PROCESSAMENTO</a:t>
            </a: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RELATÓRIO FINAL</a:t>
            </a:r>
          </a:p>
          <a:p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Art. 212.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 São circunstâncias atenuantes: </a:t>
            </a:r>
          </a:p>
          <a:p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I - a primariedade; </a:t>
            </a:r>
          </a:p>
          <a:p>
            <a:pPr algn="just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Parágrafo único.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 Considera-se primário aquele que não tenha sido condenado definitivamente por infração administrativa prevista em lei ou já tenha sido reabilitado. </a:t>
            </a:r>
          </a:p>
          <a:p>
            <a:pPr algn="just"/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867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Concluído o Relatório: Remessa para análise jurídica, controle de legalidade.</a:t>
            </a: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endParaRPr lang="pt-BR" sz="16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JULGAMENTO. Autoridade Máxima.</a:t>
            </a:r>
          </a:p>
          <a:p>
            <a:pPr algn="just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Se condenatória, a decisão deve mencionar: 	I -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 a identificação do acusado; </a:t>
            </a:r>
          </a:p>
          <a:p>
            <a:pPr algn="just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						II -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 o dispositivo legal violado; </a:t>
            </a:r>
          </a:p>
          <a:p>
            <a:pPr algn="just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						III -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 a sanção imposta. </a:t>
            </a:r>
            <a:endParaRPr lang="pt-BR" sz="16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7D329D6-640B-6307-58C8-E9779E2D46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4" name="Google Shape;194;p21">
            <a:extLst>
              <a:ext uri="{FF2B5EF4-FFF2-40B4-BE49-F238E27FC236}">
                <a16:creationId xmlns:a16="http://schemas.microsoft.com/office/drawing/2014/main" id="{4BED7862-7D53-8D7A-155F-D31F8B4F0772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5" name="Google Shape;195;p21">
            <a:extLst>
              <a:ext uri="{FF2B5EF4-FFF2-40B4-BE49-F238E27FC236}">
                <a16:creationId xmlns:a16="http://schemas.microsoft.com/office/drawing/2014/main" id="{A52E8174-7936-8739-EAD9-C876A3301E0A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87990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85AF5-B594-B0EA-062D-360EAD802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>
            <a:extLst>
              <a:ext uri="{FF2B5EF4-FFF2-40B4-BE49-F238E27FC236}">
                <a16:creationId xmlns:a16="http://schemas.microsoft.com/office/drawing/2014/main" id="{68374E40-1F0E-39E5-E07A-A1F4FE7EFD55}"/>
              </a:ext>
            </a:extLst>
          </p:cNvPr>
          <p:cNvSpPr txBox="1"/>
          <p:nvPr/>
        </p:nvSpPr>
        <p:spPr>
          <a:xfrm>
            <a:off x="88088" y="671732"/>
            <a:ext cx="11535023" cy="434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133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Processo Administrativo de Apuração de Responsabilidade</a:t>
            </a:r>
            <a:endParaRPr lang="en-US" sz="2133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86B20AB-C627-3ACC-D542-D0AF9D69C015}"/>
              </a:ext>
            </a:extLst>
          </p:cNvPr>
          <p:cNvSpPr txBox="1"/>
          <p:nvPr/>
        </p:nvSpPr>
        <p:spPr>
          <a:xfrm>
            <a:off x="572706" y="1170905"/>
            <a:ext cx="10507722" cy="4538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PROCESSAMENTO - </a:t>
            </a:r>
            <a:r>
              <a:rPr lang="pt-BR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RELATÓRIO FINAL/JULGAMENTO</a:t>
            </a: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Esquema de julgamento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15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– Relatório </a:t>
            </a:r>
            <a:r>
              <a:rPr lang="pt-BR" sz="13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(resumo dos fatos: eventos importante, demonstram conhecimento sobre ilícito, autoria, teses de defesa)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15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 – Fundamentação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1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r>
              <a:rPr lang="pt-BR" sz="1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II.1. </a:t>
            </a:r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Preliminares</a:t>
            </a:r>
            <a:r>
              <a:rPr lang="pt-BR" sz="1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/prejudicial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endParaRPr lang="pt-BR" sz="1600" b="1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15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II.2. Mérito (dica: analise por fato)</a:t>
            </a: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endParaRPr lang="pt-BR" sz="16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endParaRPr lang="pt-BR" sz="16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III – Dispositivo/Conclusão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 - Dosimetria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CCFD8D-D9F3-CFAF-E090-BAE5001788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579E9E7-2D33-4FD3-9184-3668AB10A335}"/>
              </a:ext>
            </a:extLst>
          </p:cNvPr>
          <p:cNvSpPr txBox="1"/>
          <p:nvPr/>
        </p:nvSpPr>
        <p:spPr>
          <a:xfrm>
            <a:off x="6462346" y="2810410"/>
            <a:ext cx="4434256" cy="9521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3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Competência; Citação válida; Coisa julgada, convenção de arbitragem; Ilegitimidade de parte; Prescrição.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598F3CE-4F55-3D4B-D216-442668E43850}"/>
              </a:ext>
            </a:extLst>
          </p:cNvPr>
          <p:cNvSpPr txBox="1"/>
          <p:nvPr/>
        </p:nvSpPr>
        <p:spPr>
          <a:xfrm>
            <a:off x="6462346" y="4311493"/>
            <a:ext cx="4434256" cy="16646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Materialidade;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Autoria;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Dolo/Culpa grave;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Tipicidade;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Ilicitude/culpabilidade</a:t>
            </a:r>
          </a:p>
        </p:txBody>
      </p:sp>
      <p:sp>
        <p:nvSpPr>
          <p:cNvPr id="11" name="Seta: para a Esquerda e para Cima 10">
            <a:extLst>
              <a:ext uri="{FF2B5EF4-FFF2-40B4-BE49-F238E27FC236}">
                <a16:creationId xmlns:a16="http://schemas.microsoft.com/office/drawing/2014/main" id="{16C24FF6-F1A3-643B-06E2-DC51697CDA7E}"/>
              </a:ext>
            </a:extLst>
          </p:cNvPr>
          <p:cNvSpPr/>
          <p:nvPr/>
        </p:nvSpPr>
        <p:spPr>
          <a:xfrm rot="5927968">
            <a:off x="4695266" y="3159740"/>
            <a:ext cx="356704" cy="2928451"/>
          </a:xfrm>
          <a:prstGeom prst="leftUpArrow">
            <a:avLst>
              <a:gd name="adj1" fmla="val 25000"/>
              <a:gd name="adj2" fmla="val 18237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da Esquerda para a Direita 11">
            <a:extLst>
              <a:ext uri="{FF2B5EF4-FFF2-40B4-BE49-F238E27FC236}">
                <a16:creationId xmlns:a16="http://schemas.microsoft.com/office/drawing/2014/main" id="{F78D5931-F3EE-978D-D355-BC1C3D9A0195}"/>
              </a:ext>
            </a:extLst>
          </p:cNvPr>
          <p:cNvSpPr/>
          <p:nvPr/>
        </p:nvSpPr>
        <p:spPr>
          <a:xfrm>
            <a:off x="5363308" y="3130062"/>
            <a:ext cx="984585" cy="17584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Google Shape;194;p21">
            <a:extLst>
              <a:ext uri="{FF2B5EF4-FFF2-40B4-BE49-F238E27FC236}">
                <a16:creationId xmlns:a16="http://schemas.microsoft.com/office/drawing/2014/main" id="{BAC7E00E-A952-A768-98C4-7CDB894944EB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7" name="Google Shape;195;p21">
            <a:extLst>
              <a:ext uri="{FF2B5EF4-FFF2-40B4-BE49-F238E27FC236}">
                <a16:creationId xmlns:a16="http://schemas.microsoft.com/office/drawing/2014/main" id="{B2CEA417-A286-69E2-2789-83AA117DE108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58444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59057" y="970190"/>
            <a:ext cx="11535023" cy="426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133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Processo Administrativo de Apuração de Responsabilidade</a:t>
            </a:r>
            <a:endParaRPr lang="en-US" sz="2133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2" name="AutoShape 19">
            <a:extLst>
              <a:ext uri="{FF2B5EF4-FFF2-40B4-BE49-F238E27FC236}">
                <a16:creationId xmlns:a16="http://schemas.microsoft.com/office/drawing/2014/main" id="{F9D47465-B2B9-C804-8C08-E45FB9C326DC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226EC164-8F56-E5B4-473E-D2F2C0A22193}"/>
              </a:ext>
            </a:extLst>
          </p:cNvPr>
          <p:cNvSpPr txBox="1"/>
          <p:nvPr/>
        </p:nvSpPr>
        <p:spPr>
          <a:xfrm>
            <a:off x="1473200" y="5864706"/>
            <a:ext cx="9144000" cy="221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Lei federal 14.133/21; Decreto Estadual 10.086/22; Lei Estadual 20.656/21 e 21.352/23; e, CPC.</a:t>
            </a:r>
            <a:endParaRPr lang="en-US" sz="1333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B6A9BA7-A2D9-ED0F-2133-9E3D4D64126A}"/>
              </a:ext>
            </a:extLst>
          </p:cNvPr>
          <p:cNvSpPr txBox="1"/>
          <p:nvPr/>
        </p:nvSpPr>
        <p:spPr>
          <a:xfrm>
            <a:off x="597919" y="1572082"/>
            <a:ext cx="10507722" cy="3180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RECURSO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Prazo 15 dias; 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Juízo de retratação em 5 dias. Mantendo remete a autoridade superior;</a:t>
            </a:r>
          </a:p>
          <a:p>
            <a:pPr algn="just"/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O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recurso e o pedido de reconsideração terão efeito suspensivo.</a:t>
            </a:r>
          </a:p>
          <a:p>
            <a:pPr algn="just"/>
            <a:endParaRPr lang="pt-B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sz="16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600" i="1" dirty="0">
                <a:latin typeface="Verdana" panose="020B0604030504040204" pitchFamily="34" charset="0"/>
                <a:ea typeface="Verdana" panose="020B0604030504040204" pitchFamily="34" charset="0"/>
              </a:rPr>
              <a:t>A disciplina recursal da Lei 14.133/2021 não pode tratar do órgão responsável pelo julgamento e respectivo recurso, sob pena de invadir a legitimidade Estadual ou Municipal de disciplinar, por suas normas, a organização administrativa, competências/atribuições.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0FCD161-00EB-C6E5-9B1D-16B495C539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4" name="Google Shape;194;p21">
            <a:extLst>
              <a:ext uri="{FF2B5EF4-FFF2-40B4-BE49-F238E27FC236}">
                <a16:creationId xmlns:a16="http://schemas.microsoft.com/office/drawing/2014/main" id="{686BAD01-3B5E-034C-3F88-C91DDEC33ADB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5" name="Google Shape;195;p21">
            <a:extLst>
              <a:ext uri="{FF2B5EF4-FFF2-40B4-BE49-F238E27FC236}">
                <a16:creationId xmlns:a16="http://schemas.microsoft.com/office/drawing/2014/main" id="{978477C3-6B5E-76C7-31B3-B99752476145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78909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59057" y="970190"/>
            <a:ext cx="11535023" cy="426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133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Processo Administrativo de Apuração de Responsabilidade</a:t>
            </a:r>
            <a:endParaRPr lang="en-US" sz="2133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2" name="AutoShape 19">
            <a:extLst>
              <a:ext uri="{FF2B5EF4-FFF2-40B4-BE49-F238E27FC236}">
                <a16:creationId xmlns:a16="http://schemas.microsoft.com/office/drawing/2014/main" id="{F9D47465-B2B9-C804-8C08-E45FB9C326DC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226EC164-8F56-E5B4-473E-D2F2C0A22193}"/>
              </a:ext>
            </a:extLst>
          </p:cNvPr>
          <p:cNvSpPr txBox="1"/>
          <p:nvPr/>
        </p:nvSpPr>
        <p:spPr>
          <a:xfrm>
            <a:off x="1473200" y="5864706"/>
            <a:ext cx="9144000" cy="221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Lei federal 14.133/21; Decreto Estadual 10.086/22; Lei Estadual 20.656/21 e 21.352/23; e, CPC.</a:t>
            </a:r>
            <a:endParaRPr lang="en-US" sz="1333" dirty="0">
              <a:solidFill>
                <a:srgbClr val="000000"/>
              </a:solidFill>
              <a:latin typeface="Montserrat Classic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54CFF20-5833-2AA7-C7EF-D328D6EEAA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297107" y="2224695"/>
            <a:ext cx="2743200" cy="224599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B6A9BA7-A2D9-ED0F-2133-9E3D4D64126A}"/>
              </a:ext>
            </a:extLst>
          </p:cNvPr>
          <p:cNvSpPr txBox="1"/>
          <p:nvPr/>
        </p:nvSpPr>
        <p:spPr>
          <a:xfrm>
            <a:off x="3028672" y="1572082"/>
            <a:ext cx="8076969" cy="3796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1667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Desconsideração da Personalidade Jurídica</a:t>
            </a:r>
          </a:p>
          <a:p>
            <a:pPr algn="ctr"/>
            <a:endParaRPr lang="pt-BR" sz="1867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867" b="1" i="1" dirty="0">
                <a:solidFill>
                  <a:srgbClr val="000000"/>
                </a:solidFill>
                <a:latin typeface="Verdana" panose="020B0604030504040204" pitchFamily="34" charset="0"/>
              </a:rPr>
              <a:t>A personalidade jurídica poderá ser desconsiderada sempre que utilizada com abuso do direito para facilitar, encobrir ou dissimular a prática dos atos ilícitos;</a:t>
            </a:r>
          </a:p>
          <a:p>
            <a:pPr algn="just"/>
            <a:endParaRPr lang="pt-BR" sz="1867" b="1" i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pt-BR" sz="1867" b="1" i="1" dirty="0">
                <a:solidFill>
                  <a:srgbClr val="000000"/>
                </a:solidFill>
                <a:latin typeface="Verdana" panose="020B0604030504040204" pitchFamily="34" charset="0"/>
              </a:rPr>
              <a:t>Todos os efeitos das sanções aplicadas à pessoa jurídica serão estendidos;</a:t>
            </a:r>
          </a:p>
          <a:p>
            <a:pPr algn="just"/>
            <a:endParaRPr lang="pt-BR" sz="1867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sz="1867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867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Observa-se o contraditório e ampla defesa.</a:t>
            </a:r>
          </a:p>
          <a:p>
            <a:pPr algn="just"/>
            <a:endParaRPr lang="pt-BR" sz="1867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44A2CA3-ADEF-F991-2210-F82B45083E9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4" name="Google Shape;194;p21">
            <a:extLst>
              <a:ext uri="{FF2B5EF4-FFF2-40B4-BE49-F238E27FC236}">
                <a16:creationId xmlns:a16="http://schemas.microsoft.com/office/drawing/2014/main" id="{5161D171-59C2-7260-EB93-7D4165B8CB8C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5" name="Google Shape;195;p21">
            <a:extLst>
              <a:ext uri="{FF2B5EF4-FFF2-40B4-BE49-F238E27FC236}">
                <a16:creationId xmlns:a16="http://schemas.microsoft.com/office/drawing/2014/main" id="{20FC1A1A-56CC-7EAB-1DF4-59516B9E2685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6166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3030C-124B-0020-2242-0B7AD5ADF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0554D00-2BAF-B277-7C5C-07BAF1D714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4118525A-4825-4F33-3E62-EFAE92A2C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17" y="1635213"/>
            <a:ext cx="11197702" cy="5396958"/>
          </a:xfrm>
          <a:prstGeom prst="rect">
            <a:avLst/>
          </a:prstGeom>
        </p:spPr>
      </p:pic>
      <p:sp>
        <p:nvSpPr>
          <p:cNvPr id="2" name="TextBox 23">
            <a:extLst>
              <a:ext uri="{FF2B5EF4-FFF2-40B4-BE49-F238E27FC236}">
                <a16:creationId xmlns:a16="http://schemas.microsoft.com/office/drawing/2014/main" id="{BA076B11-9418-8B1E-B3C5-F73905EBD3DF}"/>
              </a:ext>
            </a:extLst>
          </p:cNvPr>
          <p:cNvSpPr txBox="1"/>
          <p:nvPr/>
        </p:nvSpPr>
        <p:spPr>
          <a:xfrm>
            <a:off x="59057" y="970190"/>
            <a:ext cx="11379200" cy="4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Sanções em espécie e respectivas infrações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3" name="Google Shape;194;p21">
            <a:extLst>
              <a:ext uri="{FF2B5EF4-FFF2-40B4-BE49-F238E27FC236}">
                <a16:creationId xmlns:a16="http://schemas.microsoft.com/office/drawing/2014/main" id="{C85E7B1C-229F-D892-CC3D-C77484B99457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5" name="Google Shape;195;p21">
            <a:extLst>
              <a:ext uri="{FF2B5EF4-FFF2-40B4-BE49-F238E27FC236}">
                <a16:creationId xmlns:a16="http://schemas.microsoft.com/office/drawing/2014/main" id="{7A68D5F3-F940-10B4-4E31-F65C7FDC8FB4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85497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59057" y="970190"/>
            <a:ext cx="11535023" cy="426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133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Processo Administrativo de Apuração de Responsabilidade</a:t>
            </a:r>
            <a:endParaRPr lang="en-US" sz="2133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2" name="AutoShape 19">
            <a:extLst>
              <a:ext uri="{FF2B5EF4-FFF2-40B4-BE49-F238E27FC236}">
                <a16:creationId xmlns:a16="http://schemas.microsoft.com/office/drawing/2014/main" id="{F9D47465-B2B9-C804-8C08-E45FB9C326DC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226EC164-8F56-E5B4-473E-D2F2C0A22193}"/>
              </a:ext>
            </a:extLst>
          </p:cNvPr>
          <p:cNvSpPr txBox="1"/>
          <p:nvPr/>
        </p:nvSpPr>
        <p:spPr>
          <a:xfrm>
            <a:off x="1473200" y="5864706"/>
            <a:ext cx="9144000" cy="221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Lei federal 14.133/21; Decreto Estadual 10.086/22; Lei Estadual 20.656/21 e 21.352/23; e, CPC.</a:t>
            </a:r>
            <a:endParaRPr lang="en-US" sz="1333" dirty="0">
              <a:solidFill>
                <a:srgbClr val="000000"/>
              </a:solidFill>
              <a:latin typeface="Montserrat Classic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54CFF20-5833-2AA7-C7EF-D328D6EEAA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297107" y="2224695"/>
            <a:ext cx="2743200" cy="224599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B6A9BA7-A2D9-ED0F-2133-9E3D4D64126A}"/>
              </a:ext>
            </a:extLst>
          </p:cNvPr>
          <p:cNvSpPr txBox="1"/>
          <p:nvPr/>
        </p:nvSpPr>
        <p:spPr>
          <a:xfrm>
            <a:off x="3028672" y="1572081"/>
            <a:ext cx="8076969" cy="4084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1667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Desconsideração da Personalidade Jurídica</a:t>
            </a:r>
          </a:p>
          <a:p>
            <a:pPr algn="ctr"/>
            <a:endParaRPr lang="pt-BR" sz="1867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867" b="1" i="1" dirty="0">
                <a:solidFill>
                  <a:srgbClr val="000000"/>
                </a:solidFill>
                <a:latin typeface="Verdana" panose="020B0604030504040204" pitchFamily="34" charset="0"/>
              </a:rPr>
              <a:t>Desconsideração direta </a:t>
            </a:r>
            <a:r>
              <a:rPr lang="pt-BR" sz="1867" i="1" dirty="0">
                <a:solidFill>
                  <a:srgbClr val="000000"/>
                </a:solidFill>
                <a:latin typeface="Verdana" panose="020B0604030504040204" pitchFamily="34" charset="0"/>
              </a:rPr>
              <a:t>da personalidade jurídica implicará na aplicação de sanção diretamente em relação aos sócios ou administradores de pessoas jurídicas licitantes ou contratadas.</a:t>
            </a:r>
          </a:p>
          <a:p>
            <a:pPr algn="just"/>
            <a:endParaRPr lang="pt-BR" sz="1867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867" b="1" dirty="0">
                <a:solidFill>
                  <a:srgbClr val="000000"/>
                </a:solidFill>
                <a:latin typeface="Verdana" panose="020B0604030504040204" pitchFamily="34" charset="0"/>
              </a:rPr>
              <a:t>Desconsideração indireta</a:t>
            </a:r>
            <a:r>
              <a:rPr lang="pt-BR" sz="1867" dirty="0">
                <a:solidFill>
                  <a:srgbClr val="000000"/>
                </a:solidFill>
                <a:latin typeface="Verdana" panose="020B0604030504040204" pitchFamily="34" charset="0"/>
              </a:rPr>
              <a:t> quando verificar ocorrência impeditiva indireta - extensão dos efeitos de sanção.</a:t>
            </a:r>
          </a:p>
          <a:p>
            <a:pPr algn="l"/>
            <a:endParaRPr lang="pt-BR" sz="1867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l"/>
            <a:r>
              <a:rPr lang="pt-BR" sz="1867" b="1" dirty="0">
                <a:solidFill>
                  <a:srgbClr val="000000"/>
                </a:solidFill>
                <a:latin typeface="Verdana" panose="020B0604030504040204" pitchFamily="34" charset="0"/>
              </a:rPr>
              <a:t>I -</a:t>
            </a:r>
            <a:r>
              <a:rPr lang="pt-BR" sz="1867" dirty="0">
                <a:solidFill>
                  <a:srgbClr val="000000"/>
                </a:solidFill>
                <a:latin typeface="Verdana" panose="020B0604030504040204" pitchFamily="34" charset="0"/>
              </a:rPr>
              <a:t> PF que constituíram PJ, as quais permanecem impedidas de licitar com a ADM PUB;</a:t>
            </a:r>
          </a:p>
          <a:p>
            <a:pPr algn="l"/>
            <a:r>
              <a:rPr lang="pt-BR" sz="1867" b="1" dirty="0">
                <a:solidFill>
                  <a:srgbClr val="000000"/>
                </a:solidFill>
                <a:latin typeface="Verdana" panose="020B0604030504040204" pitchFamily="34" charset="0"/>
              </a:rPr>
              <a:t>II -</a:t>
            </a:r>
            <a:r>
              <a:rPr lang="pt-BR" sz="1867" dirty="0">
                <a:solidFill>
                  <a:srgbClr val="000000"/>
                </a:solidFill>
                <a:latin typeface="Verdana" panose="020B0604030504040204" pitchFamily="34" charset="0"/>
              </a:rPr>
              <a:t> as pessoas jurídicas que tenham sócios comuns com as pessoas físicas referidas no inciso anterior.</a:t>
            </a:r>
            <a:endParaRPr lang="pt-BR" sz="1867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E5377D9-F07A-DFA8-606B-C311D955D7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4" name="Google Shape;194;p21">
            <a:extLst>
              <a:ext uri="{FF2B5EF4-FFF2-40B4-BE49-F238E27FC236}">
                <a16:creationId xmlns:a16="http://schemas.microsoft.com/office/drawing/2014/main" id="{17684E91-1B1D-616B-52C7-E34C198EC3D8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5" name="Google Shape;195;p21">
            <a:extLst>
              <a:ext uri="{FF2B5EF4-FFF2-40B4-BE49-F238E27FC236}">
                <a16:creationId xmlns:a16="http://schemas.microsoft.com/office/drawing/2014/main" id="{BB563C61-4E10-0649-44CC-639F932DD410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46855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59057" y="970190"/>
            <a:ext cx="11535023" cy="426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133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Processo Administrativo de Apuração de Responsabilidade</a:t>
            </a:r>
            <a:endParaRPr lang="en-US" sz="2133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2" name="AutoShape 19">
            <a:extLst>
              <a:ext uri="{FF2B5EF4-FFF2-40B4-BE49-F238E27FC236}">
                <a16:creationId xmlns:a16="http://schemas.microsoft.com/office/drawing/2014/main" id="{F9D47465-B2B9-C804-8C08-E45FB9C326DC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226EC164-8F56-E5B4-473E-D2F2C0A22193}"/>
              </a:ext>
            </a:extLst>
          </p:cNvPr>
          <p:cNvSpPr txBox="1"/>
          <p:nvPr/>
        </p:nvSpPr>
        <p:spPr>
          <a:xfrm>
            <a:off x="1473200" y="5864706"/>
            <a:ext cx="9144000" cy="221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Lei federal 14.133/21; Decreto Estadual 10.086/22; Lei Estadual 20.656/21 e 21.352/23; e, CPC.</a:t>
            </a:r>
            <a:endParaRPr lang="en-US" sz="1333" dirty="0">
              <a:solidFill>
                <a:srgbClr val="000000"/>
              </a:solidFill>
              <a:latin typeface="Montserrat Classic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54CFF20-5833-2AA7-C7EF-D328D6EEAA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297107" y="2224695"/>
            <a:ext cx="2743200" cy="224599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B6A9BA7-A2D9-ED0F-2133-9E3D4D64126A}"/>
              </a:ext>
            </a:extLst>
          </p:cNvPr>
          <p:cNvSpPr txBox="1"/>
          <p:nvPr/>
        </p:nvSpPr>
        <p:spPr>
          <a:xfrm>
            <a:off x="3028672" y="1572082"/>
            <a:ext cx="8076969" cy="3622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67" b="1" dirty="0">
                <a:latin typeface="Verdana" panose="020B0604030504040204" pitchFamily="34" charset="0"/>
                <a:ea typeface="Verdana" panose="020B0604030504040204" pitchFamily="34" charset="0"/>
              </a:rPr>
              <a:t>Desconsideração da Personalidade Jurídica</a:t>
            </a:r>
          </a:p>
          <a:p>
            <a:pPr algn="just"/>
            <a:r>
              <a:rPr lang="pt-BR" sz="1867" b="1" dirty="0">
                <a:solidFill>
                  <a:srgbClr val="000000"/>
                </a:solidFill>
                <a:latin typeface="Verdana" panose="020B0604030504040204" pitchFamily="34" charset="0"/>
              </a:rPr>
              <a:t>Desconsideração indireta – competência Auto. Máxima</a:t>
            </a:r>
          </a:p>
          <a:p>
            <a:pPr algn="l"/>
            <a:endParaRPr lang="pt-BR" sz="1867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l"/>
            <a:r>
              <a:rPr lang="pt-BR" sz="1867" dirty="0">
                <a:solidFill>
                  <a:srgbClr val="000000"/>
                </a:solidFill>
                <a:latin typeface="Verdana" panose="020B0604030504040204" pitchFamily="34" charset="0"/>
              </a:rPr>
              <a:t>Diante de suspeita de ocorrência impeditiva indireta, </a:t>
            </a:r>
            <a:r>
              <a:rPr lang="pt-BR" sz="1867" b="1" dirty="0">
                <a:solidFill>
                  <a:srgbClr val="000000"/>
                </a:solidFill>
                <a:latin typeface="Verdana" panose="020B0604030504040204" pitchFamily="34" charset="0"/>
              </a:rPr>
              <a:t>suspende o processo licitatório</a:t>
            </a:r>
            <a:r>
              <a:rPr lang="pt-BR" sz="1867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</a:p>
          <a:p>
            <a:pPr algn="l"/>
            <a:r>
              <a:rPr lang="pt-BR" sz="1867" b="1" dirty="0">
                <a:solidFill>
                  <a:srgbClr val="000000"/>
                </a:solidFill>
                <a:latin typeface="Verdana" panose="020B0604030504040204" pitchFamily="34" charset="0"/>
              </a:rPr>
              <a:t>Notifica-se o </a:t>
            </a:r>
            <a:r>
              <a:rPr lang="pt-BR" sz="1867" dirty="0">
                <a:solidFill>
                  <a:srgbClr val="000000"/>
                </a:solidFill>
                <a:latin typeface="Verdana" panose="020B0604030504040204" pitchFamily="34" charset="0"/>
              </a:rPr>
              <a:t>interessado p/ manifestação em 2 dias úteis;</a:t>
            </a:r>
          </a:p>
          <a:p>
            <a:pPr algn="l"/>
            <a:endParaRPr lang="pt-BR" sz="1867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r>
              <a:rPr lang="pt-BR" sz="1867" b="1" dirty="0">
                <a:solidFill>
                  <a:srgbClr val="000000"/>
                </a:solidFill>
                <a:latin typeface="Verdana" panose="020B0604030504040204" pitchFamily="34" charset="0"/>
              </a:rPr>
              <a:t>Comissão promove diligências: </a:t>
            </a:r>
          </a:p>
          <a:p>
            <a:pPr algn="l"/>
            <a:r>
              <a:rPr lang="pt-BR" sz="1600" dirty="0">
                <a:solidFill>
                  <a:srgbClr val="000000"/>
                </a:solidFill>
                <a:latin typeface="Verdana" panose="020B0604030504040204" pitchFamily="34" charset="0"/>
              </a:rPr>
              <a:t>a) apurar as condições de constituição da pessoa jurídica ou do início da sua relação com os sócios da empresa sancionada;</a:t>
            </a:r>
          </a:p>
          <a:p>
            <a:pPr algn="l"/>
            <a:r>
              <a:rPr lang="pt-BR" sz="1600" dirty="0">
                <a:solidFill>
                  <a:srgbClr val="000000"/>
                </a:solidFill>
                <a:latin typeface="Verdana" panose="020B0604030504040204" pitchFamily="34" charset="0"/>
              </a:rPr>
              <a:t>b) atividade econômica desenvolvida pelas empresas;</a:t>
            </a:r>
          </a:p>
          <a:p>
            <a:pPr algn="l"/>
            <a:r>
              <a:rPr lang="pt-BR" sz="1600" dirty="0">
                <a:solidFill>
                  <a:srgbClr val="000000"/>
                </a:solidFill>
                <a:latin typeface="Verdana" panose="020B0604030504040204" pitchFamily="34" charset="0"/>
              </a:rPr>
              <a:t>c) composição do quadro societário;</a:t>
            </a:r>
          </a:p>
          <a:p>
            <a:pPr algn="l"/>
            <a:r>
              <a:rPr lang="pt-BR" sz="1600" dirty="0">
                <a:solidFill>
                  <a:srgbClr val="000000"/>
                </a:solidFill>
                <a:latin typeface="Verdana" panose="020B0604030504040204" pitchFamily="34" charset="0"/>
              </a:rPr>
              <a:t>d) compartilhamento de estrutura física ou de pessoal; etc.</a:t>
            </a:r>
            <a:endParaRPr lang="pt-BR" sz="16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F67C8A8-4F92-6D3A-2068-EF8A44A15046}"/>
              </a:ext>
            </a:extLst>
          </p:cNvPr>
          <p:cNvSpPr txBox="1"/>
          <p:nvPr/>
        </p:nvSpPr>
        <p:spPr>
          <a:xfrm>
            <a:off x="496725" y="5224251"/>
            <a:ext cx="103632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67" b="1" dirty="0">
                <a:solidFill>
                  <a:schemeClr val="tx2"/>
                </a:solidFill>
                <a:latin typeface="Verdana" panose="020B0604030504040204" pitchFamily="34" charset="0"/>
              </a:rPr>
              <a:t>Decidindo pela ocorrência impeditiva indireta, o licitante será inabilitado.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7695A61-84E7-E0BD-97F3-A8989D48294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4" name="Google Shape;194;p21">
            <a:extLst>
              <a:ext uri="{FF2B5EF4-FFF2-40B4-BE49-F238E27FC236}">
                <a16:creationId xmlns:a16="http://schemas.microsoft.com/office/drawing/2014/main" id="{1B89BF86-0AD6-2C4D-D057-9E4E568BBD6A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5" name="Google Shape;195;p21">
            <a:extLst>
              <a:ext uri="{FF2B5EF4-FFF2-40B4-BE49-F238E27FC236}">
                <a16:creationId xmlns:a16="http://schemas.microsoft.com/office/drawing/2014/main" id="{BCF26B46-7CB1-130A-507D-8F28B0A5548F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04235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6BB25-2303-B759-EBE8-73BFF42CC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>
            <a:extLst>
              <a:ext uri="{FF2B5EF4-FFF2-40B4-BE49-F238E27FC236}">
                <a16:creationId xmlns:a16="http://schemas.microsoft.com/office/drawing/2014/main" id="{3E45C294-1B57-5163-9E5F-F5980BC84666}"/>
              </a:ext>
            </a:extLst>
          </p:cNvPr>
          <p:cNvSpPr txBox="1"/>
          <p:nvPr/>
        </p:nvSpPr>
        <p:spPr>
          <a:xfrm>
            <a:off x="59057" y="970190"/>
            <a:ext cx="11535023" cy="426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133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Processo Administrativo de Apuração de Responsabilidade</a:t>
            </a:r>
            <a:endParaRPr lang="en-US" sz="2133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2" name="AutoShape 19">
            <a:extLst>
              <a:ext uri="{FF2B5EF4-FFF2-40B4-BE49-F238E27FC236}">
                <a16:creationId xmlns:a16="http://schemas.microsoft.com/office/drawing/2014/main" id="{A060B8F7-03FE-9E8C-3B11-F68C5D13CA6A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C9EB985E-B4E8-9641-8792-E219B7BD8F9F}"/>
              </a:ext>
            </a:extLst>
          </p:cNvPr>
          <p:cNvSpPr txBox="1"/>
          <p:nvPr/>
        </p:nvSpPr>
        <p:spPr>
          <a:xfrm>
            <a:off x="1473200" y="5864706"/>
            <a:ext cx="9144000" cy="221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pt-BR" sz="1333" dirty="0">
                <a:latin typeface="Verdana" panose="020B0604030504040204" pitchFamily="34" charset="0"/>
                <a:ea typeface="Verdana" panose="020B0604030504040204" pitchFamily="34" charset="0"/>
              </a:rPr>
              <a:t>Lei federal 14.133/21; Decreto Estadual 10.086/22; Lei Estadual 20.656/21 e 21.352/23; e, CPC.</a:t>
            </a:r>
            <a:endParaRPr lang="en-US" sz="1333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B3C197F-0B80-46E9-8247-96BE154FD3AD}"/>
              </a:ext>
            </a:extLst>
          </p:cNvPr>
          <p:cNvSpPr txBox="1"/>
          <p:nvPr/>
        </p:nvSpPr>
        <p:spPr>
          <a:xfrm>
            <a:off x="828676" y="1572082"/>
            <a:ext cx="1027696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Desconsideração da Personalidade Jurídica</a:t>
            </a:r>
          </a:p>
          <a:p>
            <a:pPr algn="just"/>
            <a:endParaRPr lang="pt-B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“A constituição de nova sociedade, com o mesmo objeto social, com os mesmos sócios e com o mesmo endereço, em substituição a outra declarada inidônea para licitar com a Administração Pública Estadual, com o objetivo de burlar a aplicação da sanção administrativa, constitui abuso de forma e fraude à Lei de Licitações, Lei n.º 8.666/93, de modo a possibilitar a aplicação da teoria da desconsideração da personalidade jurídica para estenderem-se os efeitos da sanção administrativa à nova sociedade constituída.</a:t>
            </a:r>
          </a:p>
          <a:p>
            <a:pPr algn="just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A Administração Pública pode, em observância ao princípio da moralidade administrativa e da indisponibilidade dos interesses públicos tutelados, desconsiderar a personalidade jurídica de sociedade constituída com abuso de forma e fraude à lei, desde que facultados ao administrado o contraditório e a ampla defesa em processo administrativo regular.”</a:t>
            </a:r>
            <a:b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STJ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RMS 15.166/BA, Rel. Min. CASTRO MEIRA)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155D56C-493D-7725-2601-BAA6D116F2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3" name="Google Shape;194;p21">
            <a:extLst>
              <a:ext uri="{FF2B5EF4-FFF2-40B4-BE49-F238E27FC236}">
                <a16:creationId xmlns:a16="http://schemas.microsoft.com/office/drawing/2014/main" id="{7525564B-79B3-EC2F-92A2-1E05FFDC02C4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4" name="Google Shape;195;p21">
            <a:extLst>
              <a:ext uri="{FF2B5EF4-FFF2-40B4-BE49-F238E27FC236}">
                <a16:creationId xmlns:a16="http://schemas.microsoft.com/office/drawing/2014/main" id="{E87159FB-6C07-3531-CD3B-50EA008AFA4C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42843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D2E349F-B5DF-6D83-AD10-67169AE81A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2EE0D2-91EE-929B-614B-27D08801D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575" y="2798061"/>
            <a:ext cx="907627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3600" b="1" dirty="0">
                <a:latin typeface="Verdana" panose="020B0604030504040204" pitchFamily="34" charset="0"/>
                <a:ea typeface="Verdana" panose="020B0604030504040204" pitchFamily="34" charset="0"/>
              </a:rPr>
              <a:t>Muito obrigado!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5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 defTabSz="914400"/>
            <a:endParaRPr lang="pt-B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 defTabSz="914400"/>
            <a:endParaRPr lang="pt-B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384641E-47FC-9CC4-EE0C-949B366292C8}"/>
              </a:ext>
            </a:extLst>
          </p:cNvPr>
          <p:cNvSpPr txBox="1"/>
          <p:nvPr/>
        </p:nvSpPr>
        <p:spPr>
          <a:xfrm>
            <a:off x="3657600" y="4933932"/>
            <a:ext cx="6148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spc="55" dirty="0"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Prof. Everson Biazon</a:t>
            </a:r>
          </a:p>
          <a:p>
            <a:pPr algn="ctr"/>
            <a:r>
              <a:rPr lang="en-US" sz="1600" b="1" spc="55" dirty="0" err="1"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Procurador</a:t>
            </a:r>
            <a:r>
              <a:rPr lang="en-US" sz="1600" b="1" spc="55" dirty="0"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 do Estado do Paraná</a:t>
            </a:r>
          </a:p>
        </p:txBody>
      </p:sp>
    </p:spTree>
    <p:extLst>
      <p:ext uri="{BB962C8B-B14F-4D97-AF65-F5344CB8AC3E}">
        <p14:creationId xmlns:p14="http://schemas.microsoft.com/office/powerpoint/2010/main" val="130218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E4BF1-22BB-01C8-2C40-2F05EE2F0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95CD082-0F07-68A4-1455-EED95BCCF4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B77E450-B1D5-F747-71B8-33BEF6D5C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28" y="1709391"/>
            <a:ext cx="11315080" cy="5148609"/>
          </a:xfrm>
          <a:prstGeom prst="rect">
            <a:avLst/>
          </a:prstGeom>
        </p:spPr>
      </p:pic>
      <p:sp>
        <p:nvSpPr>
          <p:cNvPr id="5" name="TextBox 23">
            <a:extLst>
              <a:ext uri="{FF2B5EF4-FFF2-40B4-BE49-F238E27FC236}">
                <a16:creationId xmlns:a16="http://schemas.microsoft.com/office/drawing/2014/main" id="{2186D699-BAE9-83B5-F11C-9134D0084900}"/>
              </a:ext>
            </a:extLst>
          </p:cNvPr>
          <p:cNvSpPr txBox="1"/>
          <p:nvPr/>
        </p:nvSpPr>
        <p:spPr>
          <a:xfrm>
            <a:off x="59057" y="970190"/>
            <a:ext cx="11379200" cy="4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Sanções em espécie e respectivas infrações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2" name="Google Shape;194;p21">
            <a:extLst>
              <a:ext uri="{FF2B5EF4-FFF2-40B4-BE49-F238E27FC236}">
                <a16:creationId xmlns:a16="http://schemas.microsoft.com/office/drawing/2014/main" id="{53532754-F5B9-3862-3A9A-4C14E37F9E2E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6" name="Google Shape;195;p21">
            <a:extLst>
              <a:ext uri="{FF2B5EF4-FFF2-40B4-BE49-F238E27FC236}">
                <a16:creationId xmlns:a16="http://schemas.microsoft.com/office/drawing/2014/main" id="{8FB54644-6D98-ED73-6A3B-ED43E349748F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0971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6A8BD-6EE2-47CA-A37E-73456DF87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C47DA92-3710-3367-3AF5-50C591E857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16" name="Subtítulo 2">
            <a:extLst>
              <a:ext uri="{FF2B5EF4-FFF2-40B4-BE49-F238E27FC236}">
                <a16:creationId xmlns:a16="http://schemas.microsoft.com/office/drawing/2014/main" id="{C874A52C-7515-7D97-A3AC-EF26AA1F5286}"/>
              </a:ext>
            </a:extLst>
          </p:cNvPr>
          <p:cNvSpPr txBox="1">
            <a:spLocks/>
          </p:cNvSpPr>
          <p:nvPr/>
        </p:nvSpPr>
        <p:spPr>
          <a:xfrm>
            <a:off x="818445" y="1864027"/>
            <a:ext cx="10560755" cy="34110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90"/>
              </a:spcBef>
              <a:spcAft>
                <a:spcPts val="190"/>
              </a:spcAft>
              <a:buNone/>
              <a:tabLst>
                <a:tab pos="389909" algn="l"/>
              </a:tabLst>
            </a:pPr>
            <a:endParaRPr lang="pt-PT" sz="1333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03EF669-9BA5-2BA3-FF49-4C641DD566EE}"/>
              </a:ext>
            </a:extLst>
          </p:cNvPr>
          <p:cNvSpPr txBox="1"/>
          <p:nvPr/>
        </p:nvSpPr>
        <p:spPr>
          <a:xfrm>
            <a:off x="3374571" y="1582937"/>
            <a:ext cx="4163398" cy="5672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176"/>
              </a:lnSpc>
            </a:pPr>
            <a:r>
              <a:rPr lang="pt-BR" sz="2667" b="1" dirty="0">
                <a:solidFill>
                  <a:srgbClr val="1F497D"/>
                </a:solidFill>
                <a:latin typeface="Verdana" panose="020B0604030504040204" pitchFamily="34" charset="0"/>
              </a:rPr>
              <a:t>Viabilidade da ação</a:t>
            </a:r>
            <a:endParaRPr lang="en-US" sz="2667" b="1" spc="55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ani" panose="02040502050405020303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3B21F83-B048-C2D0-7051-A473532B4C75}"/>
              </a:ext>
            </a:extLst>
          </p:cNvPr>
          <p:cNvSpPr txBox="1"/>
          <p:nvPr/>
        </p:nvSpPr>
        <p:spPr>
          <a:xfrm>
            <a:off x="377372" y="2647716"/>
            <a:ext cx="2997199" cy="518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133" b="1" i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PRESCRIÇÃO</a:t>
            </a:r>
            <a:endParaRPr lang="pt-BR" sz="2133" b="1" i="1" dirty="0">
              <a:solidFill>
                <a:srgbClr val="000000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DF7AAB3-744F-1D6A-54ED-0548B8394BA4}"/>
              </a:ext>
            </a:extLst>
          </p:cNvPr>
          <p:cNvSpPr txBox="1"/>
          <p:nvPr/>
        </p:nvSpPr>
        <p:spPr>
          <a:xfrm>
            <a:off x="298089" y="4295911"/>
            <a:ext cx="3155762" cy="5184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133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Condições da ação</a:t>
            </a:r>
            <a:endParaRPr lang="pt-BR" sz="2133" b="1" i="1" dirty="0">
              <a:solidFill>
                <a:schemeClr val="tx2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1F2830-A16B-0D3C-C079-C9F35146FF1F}"/>
              </a:ext>
            </a:extLst>
          </p:cNvPr>
          <p:cNvSpPr txBox="1"/>
          <p:nvPr/>
        </p:nvSpPr>
        <p:spPr>
          <a:xfrm>
            <a:off x="3380215" y="2332829"/>
            <a:ext cx="7296339" cy="140140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67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EX. Ordem de serviços emitida em 20/01/2014, para </a:t>
            </a:r>
            <a:r>
              <a:rPr lang="pt-BR" sz="1467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inicio </a:t>
            </a:r>
            <a:r>
              <a:rPr lang="pt-BR" sz="1467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da obra em até 10 dias. Inexecução total. Administração identifica a inexecução em 20/01/2024, no âmbito de processo de </a:t>
            </a:r>
            <a:r>
              <a:rPr lang="pt-BR" sz="1467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Levantamento e Avaliação de Obras.</a:t>
            </a:r>
            <a:endParaRPr lang="pt-BR" sz="1467" b="1" dirty="0">
              <a:solidFill>
                <a:srgbClr val="FF0000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C12F585-EBF7-ECB3-B84A-B599AC41800C}"/>
              </a:ext>
            </a:extLst>
          </p:cNvPr>
          <p:cNvSpPr txBox="1"/>
          <p:nvPr/>
        </p:nvSpPr>
        <p:spPr>
          <a:xfrm>
            <a:off x="3453851" y="3909313"/>
            <a:ext cx="7441009" cy="27251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67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EX. Inexecução parcial. Não observância do art. 196, §2º, Decreto 10.086/2022.</a:t>
            </a:r>
          </a:p>
          <a:p>
            <a:pPr algn="just">
              <a:lnSpc>
                <a:spcPct val="150000"/>
              </a:lnSpc>
            </a:pPr>
            <a:endParaRPr lang="pt-BR" sz="1333" i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467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§ 2º Evidenciada a inexecução total, a inexecução parcial ou o retardamento do cumprimento do encargo contratual:</a:t>
            </a:r>
          </a:p>
          <a:p>
            <a:pPr algn="just">
              <a:lnSpc>
                <a:spcPct val="150000"/>
              </a:lnSpc>
            </a:pPr>
            <a:r>
              <a:rPr lang="pt-BR" sz="1467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- será notificado o adjudicatário ou contratado para apresentar a justificativa, no prazo de 2 (dois) dias úteis, para o descumprimento do contrato;</a:t>
            </a:r>
            <a:endParaRPr lang="pt-BR" sz="1333" i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6FC686E5-6217-3F9A-0142-6E8F96AA0BAD}"/>
              </a:ext>
            </a:extLst>
          </p:cNvPr>
          <p:cNvSpPr txBox="1"/>
          <p:nvPr/>
        </p:nvSpPr>
        <p:spPr>
          <a:xfrm>
            <a:off x="59057" y="970190"/>
            <a:ext cx="11379200" cy="4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Sanções em espécie e respectivas infrações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sp>
        <p:nvSpPr>
          <p:cNvPr id="6" name="Google Shape;194;p21">
            <a:extLst>
              <a:ext uri="{FF2B5EF4-FFF2-40B4-BE49-F238E27FC236}">
                <a16:creationId xmlns:a16="http://schemas.microsoft.com/office/drawing/2014/main" id="{5BB5FF77-7641-7284-CE82-2115B8300185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9" name="Google Shape;195;p21">
            <a:extLst>
              <a:ext uri="{FF2B5EF4-FFF2-40B4-BE49-F238E27FC236}">
                <a16:creationId xmlns:a16="http://schemas.microsoft.com/office/drawing/2014/main" id="{5075B09A-26F0-FDB6-4719-0DA704DA6950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3887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59057" y="970190"/>
            <a:ext cx="11379200" cy="4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Sanções em espécie e respectivas infrações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4C9942-3101-CFAD-69F7-79578A21552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2" name="AutoShape 19">
            <a:extLst>
              <a:ext uri="{FF2B5EF4-FFF2-40B4-BE49-F238E27FC236}">
                <a16:creationId xmlns:a16="http://schemas.microsoft.com/office/drawing/2014/main" id="{F9D47465-B2B9-C804-8C08-E45FB9C326DC}"/>
              </a:ext>
            </a:extLst>
          </p:cNvPr>
          <p:cNvSpPr/>
          <p:nvPr/>
        </p:nvSpPr>
        <p:spPr>
          <a:xfrm flipV="1">
            <a:off x="6185339" y="5757809"/>
            <a:ext cx="377146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7" name="Picture 21">
            <a:extLst>
              <a:ext uri="{FF2B5EF4-FFF2-40B4-BE49-F238E27FC236}">
                <a16:creationId xmlns:a16="http://schemas.microsoft.com/office/drawing/2014/main" id="{1FCF9634-B244-0335-457D-AF7D960A861C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2654" y="1600200"/>
            <a:ext cx="2118601" cy="573241"/>
          </a:xfrm>
          <a:prstGeom prst="rect">
            <a:avLst/>
          </a:prstGeom>
        </p:spPr>
      </p:pic>
      <p:pic>
        <p:nvPicPr>
          <p:cNvPr id="8" name="Picture 22">
            <a:extLst>
              <a:ext uri="{FF2B5EF4-FFF2-40B4-BE49-F238E27FC236}">
                <a16:creationId xmlns:a16="http://schemas.microsoft.com/office/drawing/2014/main" id="{AADA87E9-A6BD-61E9-8A2F-FE939CAC23E9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2654" y="2701230"/>
            <a:ext cx="2118601" cy="847441"/>
          </a:xfrm>
          <a:prstGeom prst="rect">
            <a:avLst/>
          </a:prstGeom>
        </p:spPr>
      </p:pic>
      <p:pic>
        <p:nvPicPr>
          <p:cNvPr id="9" name="Picture 23">
            <a:extLst>
              <a:ext uri="{FF2B5EF4-FFF2-40B4-BE49-F238E27FC236}">
                <a16:creationId xmlns:a16="http://schemas.microsoft.com/office/drawing/2014/main" id="{6A1D9055-5537-6EBE-E811-1708502087A7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2654" y="3886200"/>
            <a:ext cx="2118601" cy="847441"/>
          </a:xfrm>
          <a:prstGeom prst="rect">
            <a:avLst/>
          </a:prstGeom>
        </p:spPr>
      </p:pic>
      <p:pic>
        <p:nvPicPr>
          <p:cNvPr id="10" name="Picture 24">
            <a:extLst>
              <a:ext uri="{FF2B5EF4-FFF2-40B4-BE49-F238E27FC236}">
                <a16:creationId xmlns:a16="http://schemas.microsoft.com/office/drawing/2014/main" id="{9A50F1B5-7352-209B-DAD8-2ABCC1272158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65628" y="1776754"/>
            <a:ext cx="988564" cy="299041"/>
          </a:xfrm>
          <a:prstGeom prst="rect">
            <a:avLst/>
          </a:prstGeom>
        </p:spPr>
      </p:pic>
      <p:sp>
        <p:nvSpPr>
          <p:cNvPr id="11" name="TextBox 25">
            <a:extLst>
              <a:ext uri="{FF2B5EF4-FFF2-40B4-BE49-F238E27FC236}">
                <a16:creationId xmlns:a16="http://schemas.microsoft.com/office/drawing/2014/main" id="{3EDB9401-C85E-06F5-47B8-BE2BDE0DA7FF}"/>
              </a:ext>
            </a:extLst>
          </p:cNvPr>
          <p:cNvSpPr txBox="1"/>
          <p:nvPr/>
        </p:nvSpPr>
        <p:spPr>
          <a:xfrm>
            <a:off x="439177" y="2777871"/>
            <a:ext cx="2330461" cy="686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Montserrat Classic Bold"/>
              </a:rPr>
              <a:t>Impedimento</a:t>
            </a:r>
            <a:r>
              <a:rPr lang="en-US" sz="2000" dirty="0">
                <a:solidFill>
                  <a:srgbClr val="000000"/>
                </a:solidFill>
                <a:latin typeface="Montserrat Classic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Classic Bold"/>
              </a:rPr>
              <a:t>Licitar</a:t>
            </a:r>
            <a:r>
              <a:rPr lang="en-US" sz="2000" dirty="0">
                <a:solidFill>
                  <a:srgbClr val="000000"/>
                </a:solidFill>
                <a:latin typeface="Montserrat Classic Bold"/>
              </a:rPr>
              <a:t>/</a:t>
            </a:r>
            <a:r>
              <a:rPr lang="en-US" sz="2000" dirty="0" err="1">
                <a:solidFill>
                  <a:srgbClr val="000000"/>
                </a:solidFill>
                <a:latin typeface="Montserrat Classic Bold"/>
              </a:rPr>
              <a:t>contratar</a:t>
            </a:r>
            <a:endParaRPr lang="en-US" sz="2000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E5AEF62D-CD2D-2074-DD97-1CF98808D34E}"/>
              </a:ext>
            </a:extLst>
          </p:cNvPr>
          <p:cNvSpPr txBox="1"/>
          <p:nvPr/>
        </p:nvSpPr>
        <p:spPr>
          <a:xfrm>
            <a:off x="453717" y="3817665"/>
            <a:ext cx="2330461" cy="686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Montserrat Classic Bold"/>
              </a:rPr>
              <a:t>Declaração</a:t>
            </a:r>
            <a:r>
              <a:rPr lang="en-US" sz="2000" dirty="0">
                <a:solidFill>
                  <a:srgbClr val="000000"/>
                </a:solidFill>
                <a:latin typeface="Montserrat Classic Bold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Montserrat Classic Bold"/>
              </a:rPr>
              <a:t>Inidoneidade</a:t>
            </a:r>
            <a:endParaRPr lang="en-US" sz="2000" dirty="0">
              <a:solidFill>
                <a:srgbClr val="000000"/>
              </a:solidFill>
              <a:latin typeface="Montserrat Classic Bold"/>
            </a:endParaRPr>
          </a:p>
        </p:txBody>
      </p:sp>
      <p:pic>
        <p:nvPicPr>
          <p:cNvPr id="19" name="Picture 27">
            <a:extLst>
              <a:ext uri="{FF2B5EF4-FFF2-40B4-BE49-F238E27FC236}">
                <a16:creationId xmlns:a16="http://schemas.microsoft.com/office/drawing/2014/main" id="{0869260B-A483-24FD-1B6D-85DD4ADBF5D8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65628" y="2987503"/>
            <a:ext cx="988564" cy="299041"/>
          </a:xfrm>
          <a:prstGeom prst="rect">
            <a:avLst/>
          </a:prstGeom>
        </p:spPr>
      </p:pic>
      <p:pic>
        <p:nvPicPr>
          <p:cNvPr id="20" name="Picture 28">
            <a:extLst>
              <a:ext uri="{FF2B5EF4-FFF2-40B4-BE49-F238E27FC236}">
                <a16:creationId xmlns:a16="http://schemas.microsoft.com/office/drawing/2014/main" id="{9DAA96F9-83D0-AC6F-CACA-DEFFE23B804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65628" y="4176280"/>
            <a:ext cx="988564" cy="299041"/>
          </a:xfrm>
          <a:prstGeom prst="rect">
            <a:avLst/>
          </a:prstGeom>
        </p:spPr>
      </p:pic>
      <p:sp>
        <p:nvSpPr>
          <p:cNvPr id="21" name="TextBox 31">
            <a:extLst>
              <a:ext uri="{FF2B5EF4-FFF2-40B4-BE49-F238E27FC236}">
                <a16:creationId xmlns:a16="http://schemas.microsoft.com/office/drawing/2014/main" id="{226EC164-8F56-E5B4-473E-D2F2C0A22193}"/>
              </a:ext>
            </a:extLst>
          </p:cNvPr>
          <p:cNvSpPr txBox="1"/>
          <p:nvPr/>
        </p:nvSpPr>
        <p:spPr>
          <a:xfrm>
            <a:off x="5938821" y="5864705"/>
            <a:ext cx="5592779" cy="221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Art. 156, Lei 14.133/21; arts. 194 ss,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Decreto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Estadual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10.086/22 </a:t>
            </a:r>
          </a:p>
        </p:txBody>
      </p:sp>
      <p:sp>
        <p:nvSpPr>
          <p:cNvPr id="25" name="TextBox 35">
            <a:extLst>
              <a:ext uri="{FF2B5EF4-FFF2-40B4-BE49-F238E27FC236}">
                <a16:creationId xmlns:a16="http://schemas.microsoft.com/office/drawing/2014/main" id="{55031B37-EE2C-1659-7637-42039641FCF3}"/>
              </a:ext>
            </a:extLst>
          </p:cNvPr>
          <p:cNvSpPr txBox="1"/>
          <p:nvPr/>
        </p:nvSpPr>
        <p:spPr>
          <a:xfrm>
            <a:off x="479439" y="1694585"/>
            <a:ext cx="2330461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Montserrat Classic Bold"/>
              </a:rPr>
              <a:t>Advertência</a:t>
            </a:r>
            <a:endParaRPr lang="en-US" sz="2000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id="{03FB1A52-CD83-B5A8-E9A0-D86128E86417}"/>
              </a:ext>
            </a:extLst>
          </p:cNvPr>
          <p:cNvSpPr txBox="1"/>
          <p:nvPr/>
        </p:nvSpPr>
        <p:spPr>
          <a:xfrm>
            <a:off x="3703620" y="1660518"/>
            <a:ext cx="7183854" cy="292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13"/>
              </a:lnSpc>
            </a:pP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Efeito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imediato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Adm 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Direta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Indireta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do 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Ente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Federativo</a:t>
            </a:r>
            <a:endParaRPr lang="en-U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TextBox 37">
            <a:extLst>
              <a:ext uri="{FF2B5EF4-FFF2-40B4-BE49-F238E27FC236}">
                <a16:creationId xmlns:a16="http://schemas.microsoft.com/office/drawing/2014/main" id="{336B8895-5CB3-CF66-2302-27B1A226F56C}"/>
              </a:ext>
            </a:extLst>
          </p:cNvPr>
          <p:cNvSpPr txBox="1"/>
          <p:nvPr/>
        </p:nvSpPr>
        <p:spPr>
          <a:xfrm>
            <a:off x="3751791" y="2819400"/>
            <a:ext cx="6357409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13"/>
              </a:lnSpc>
            </a:pPr>
            <a:r>
              <a:rPr lang="en-US" sz="1867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Prazo</a:t>
            </a:r>
            <a:r>
              <a:rPr lang="en-US" sz="1867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67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até</a:t>
            </a:r>
            <a:r>
              <a:rPr lang="en-US" sz="1867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03 </a:t>
            </a:r>
            <a:r>
              <a:rPr lang="en-US" sz="1867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anos</a:t>
            </a:r>
            <a:r>
              <a:rPr lang="en-US" sz="1867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 </a:t>
            </a:r>
            <a:r>
              <a:rPr lang="en-US" sz="1867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efeitos</a:t>
            </a:r>
            <a:r>
              <a:rPr lang="en-US" sz="1867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Adm </a:t>
            </a:r>
            <a:r>
              <a:rPr lang="en-US" sz="1867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Direta</a:t>
            </a:r>
            <a:r>
              <a:rPr lang="en-US" sz="1867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1867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Indireta</a:t>
            </a:r>
            <a:r>
              <a:rPr lang="en-US" sz="1867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do </a:t>
            </a:r>
            <a:r>
              <a:rPr lang="en-US" sz="1867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Ente</a:t>
            </a:r>
            <a:r>
              <a:rPr lang="en-US" sz="1867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67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Federativo</a:t>
            </a:r>
            <a:endParaRPr lang="en-US" sz="1867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9" name="Picture 23">
            <a:extLst>
              <a:ext uri="{FF2B5EF4-FFF2-40B4-BE49-F238E27FC236}">
                <a16:creationId xmlns:a16="http://schemas.microsoft.com/office/drawing/2014/main" id="{5720AA59-7258-CFC3-E10E-51A8A499ED1E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4254" y="5193993"/>
            <a:ext cx="2118601" cy="571807"/>
          </a:xfrm>
          <a:prstGeom prst="rect">
            <a:avLst/>
          </a:prstGeom>
        </p:spPr>
      </p:pic>
      <p:sp>
        <p:nvSpPr>
          <p:cNvPr id="30" name="TextBox 26">
            <a:extLst>
              <a:ext uri="{FF2B5EF4-FFF2-40B4-BE49-F238E27FC236}">
                <a16:creationId xmlns:a16="http://schemas.microsoft.com/office/drawing/2014/main" id="{DA4AEA7B-53B7-155C-0734-81164A7AA6CF}"/>
              </a:ext>
            </a:extLst>
          </p:cNvPr>
          <p:cNvSpPr txBox="1"/>
          <p:nvPr/>
        </p:nvSpPr>
        <p:spPr>
          <a:xfrm>
            <a:off x="485778" y="5167871"/>
            <a:ext cx="2330461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Montserrat Classic Bold"/>
              </a:rPr>
              <a:t>Multa</a:t>
            </a:r>
            <a:endParaRPr lang="en-US" sz="2000" dirty="0">
              <a:solidFill>
                <a:srgbClr val="000000"/>
              </a:solidFill>
              <a:latin typeface="Montserrat Classic Bold"/>
            </a:endParaRPr>
          </a:p>
        </p:txBody>
      </p:sp>
      <p:pic>
        <p:nvPicPr>
          <p:cNvPr id="31" name="Picture 28">
            <a:extLst>
              <a:ext uri="{FF2B5EF4-FFF2-40B4-BE49-F238E27FC236}">
                <a16:creationId xmlns:a16="http://schemas.microsoft.com/office/drawing/2014/main" id="{C66BCD06-AD2D-0C46-46B5-58EF8CB707B7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765916" y="5301265"/>
            <a:ext cx="988564" cy="299041"/>
          </a:xfrm>
          <a:prstGeom prst="rect">
            <a:avLst/>
          </a:prstGeom>
        </p:spPr>
      </p:pic>
      <p:sp>
        <p:nvSpPr>
          <p:cNvPr id="32" name="TextBox 38">
            <a:extLst>
              <a:ext uri="{FF2B5EF4-FFF2-40B4-BE49-F238E27FC236}">
                <a16:creationId xmlns:a16="http://schemas.microsoft.com/office/drawing/2014/main" id="{6EFD21B5-EB43-7C03-7349-7A71CD590402}"/>
              </a:ext>
            </a:extLst>
          </p:cNvPr>
          <p:cNvSpPr txBox="1"/>
          <p:nvPr/>
        </p:nvSpPr>
        <p:spPr>
          <a:xfrm>
            <a:off x="3853390" y="5320798"/>
            <a:ext cx="7475010" cy="292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13"/>
              </a:lnSpc>
            </a:pP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Variável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entre 0,5% a 30% valor do 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contrato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 </a:t>
            </a:r>
            <a:r>
              <a:rPr lang="en-US" sz="16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isolada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acumulada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3" name="TextBox 37">
            <a:extLst>
              <a:ext uri="{FF2B5EF4-FFF2-40B4-BE49-F238E27FC236}">
                <a16:creationId xmlns:a16="http://schemas.microsoft.com/office/drawing/2014/main" id="{182B8B60-B15C-235F-60D3-32BBC9A2A2FD}"/>
              </a:ext>
            </a:extLst>
          </p:cNvPr>
          <p:cNvSpPr txBox="1"/>
          <p:nvPr/>
        </p:nvSpPr>
        <p:spPr>
          <a:xfrm>
            <a:off x="3853391" y="4058782"/>
            <a:ext cx="6357409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13"/>
              </a:lnSpc>
            </a:pPr>
            <a:r>
              <a:rPr lang="en-US" sz="1867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Prazo</a:t>
            </a:r>
            <a:r>
              <a:rPr lang="en-US" sz="1867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03 a 06 </a:t>
            </a:r>
            <a:r>
              <a:rPr lang="en-US" sz="1867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anos</a:t>
            </a:r>
            <a:r>
              <a:rPr lang="en-US" sz="1867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 </a:t>
            </a:r>
            <a:r>
              <a:rPr lang="en-US" sz="1867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efeitos</a:t>
            </a:r>
            <a:r>
              <a:rPr lang="en-US" sz="1867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ADM PUB </a:t>
            </a:r>
            <a:r>
              <a:rPr lang="en-US" sz="1867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Direta</a:t>
            </a:r>
            <a:r>
              <a:rPr lang="en-US" sz="1867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1867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Indireta</a:t>
            </a:r>
            <a:r>
              <a:rPr lang="en-US" sz="1867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TODOS </a:t>
            </a:r>
            <a:r>
              <a:rPr lang="en-US" sz="1867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</a:t>
            </a:r>
            <a:r>
              <a:rPr lang="en-US" sz="1867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67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Entes</a:t>
            </a:r>
            <a:r>
              <a:rPr lang="en-US" sz="1867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67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Federativos</a:t>
            </a:r>
            <a:endParaRPr lang="en-US" sz="1867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Google Shape;194;p21">
            <a:extLst>
              <a:ext uri="{FF2B5EF4-FFF2-40B4-BE49-F238E27FC236}">
                <a16:creationId xmlns:a16="http://schemas.microsoft.com/office/drawing/2014/main" id="{08E6D3EC-136E-A202-A743-AB7C21C201AD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5" name="Google Shape;195;p21">
            <a:extLst>
              <a:ext uri="{FF2B5EF4-FFF2-40B4-BE49-F238E27FC236}">
                <a16:creationId xmlns:a16="http://schemas.microsoft.com/office/drawing/2014/main" id="{9111DCAF-30AE-E8A8-13E6-91DEDDFD2927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2826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59057" y="970190"/>
            <a:ext cx="11379200" cy="4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  <a:spcBef>
                <a:spcPct val="0"/>
              </a:spcBef>
            </a:pPr>
            <a:r>
              <a:rPr lang="pt-PT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Sanções em espécie e respectivas infrações</a:t>
            </a:r>
            <a:endParaRPr lang="en-US" sz="2400" spc="35" dirty="0">
              <a:solidFill>
                <a:srgbClr val="008080"/>
              </a:solidFill>
              <a:latin typeface="Montserrat Extra-Bold Bold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4C9942-3101-CFAD-69F7-79578A21552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473363" y="3120717"/>
            <a:ext cx="6848648" cy="607212"/>
          </a:xfrm>
          <a:prstGeom prst="rect">
            <a:avLst/>
          </a:prstGeom>
        </p:spPr>
      </p:pic>
      <p:sp>
        <p:nvSpPr>
          <p:cNvPr id="2" name="AutoShape 19">
            <a:extLst>
              <a:ext uri="{FF2B5EF4-FFF2-40B4-BE49-F238E27FC236}">
                <a16:creationId xmlns:a16="http://schemas.microsoft.com/office/drawing/2014/main" id="{F9D47465-B2B9-C804-8C08-E45FB9C326DC}"/>
              </a:ext>
            </a:extLst>
          </p:cNvPr>
          <p:cNvSpPr/>
          <p:nvPr/>
        </p:nvSpPr>
        <p:spPr>
          <a:xfrm flipV="1">
            <a:off x="4318001" y="5700947"/>
            <a:ext cx="3428601" cy="799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/>
          </a:p>
        </p:txBody>
      </p:sp>
      <p:pic>
        <p:nvPicPr>
          <p:cNvPr id="7" name="Picture 21">
            <a:extLst>
              <a:ext uri="{FF2B5EF4-FFF2-40B4-BE49-F238E27FC236}">
                <a16:creationId xmlns:a16="http://schemas.microsoft.com/office/drawing/2014/main" id="{1FCF9634-B244-0335-457D-AF7D960A861C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2654" y="1600200"/>
            <a:ext cx="2118601" cy="573241"/>
          </a:xfrm>
          <a:prstGeom prst="rect">
            <a:avLst/>
          </a:prstGeom>
        </p:spPr>
      </p:pic>
      <p:pic>
        <p:nvPicPr>
          <p:cNvPr id="8" name="Picture 22">
            <a:extLst>
              <a:ext uri="{FF2B5EF4-FFF2-40B4-BE49-F238E27FC236}">
                <a16:creationId xmlns:a16="http://schemas.microsoft.com/office/drawing/2014/main" id="{AADA87E9-A6BD-61E9-8A2F-FE939CAC23E9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2654" y="2701230"/>
            <a:ext cx="2118601" cy="847441"/>
          </a:xfrm>
          <a:prstGeom prst="rect">
            <a:avLst/>
          </a:prstGeom>
        </p:spPr>
      </p:pic>
      <p:pic>
        <p:nvPicPr>
          <p:cNvPr id="9" name="Picture 23">
            <a:extLst>
              <a:ext uri="{FF2B5EF4-FFF2-40B4-BE49-F238E27FC236}">
                <a16:creationId xmlns:a16="http://schemas.microsoft.com/office/drawing/2014/main" id="{6A1D9055-5537-6EBE-E811-1708502087A7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2654" y="3886200"/>
            <a:ext cx="2118601" cy="847441"/>
          </a:xfrm>
          <a:prstGeom prst="rect">
            <a:avLst/>
          </a:prstGeom>
        </p:spPr>
      </p:pic>
      <p:pic>
        <p:nvPicPr>
          <p:cNvPr id="10" name="Picture 24">
            <a:extLst>
              <a:ext uri="{FF2B5EF4-FFF2-40B4-BE49-F238E27FC236}">
                <a16:creationId xmlns:a16="http://schemas.microsoft.com/office/drawing/2014/main" id="{9A50F1B5-7352-209B-DAD8-2ABCC1272158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65628" y="1776754"/>
            <a:ext cx="988564" cy="299041"/>
          </a:xfrm>
          <a:prstGeom prst="rect">
            <a:avLst/>
          </a:prstGeom>
        </p:spPr>
      </p:pic>
      <p:sp>
        <p:nvSpPr>
          <p:cNvPr id="11" name="TextBox 25">
            <a:extLst>
              <a:ext uri="{FF2B5EF4-FFF2-40B4-BE49-F238E27FC236}">
                <a16:creationId xmlns:a16="http://schemas.microsoft.com/office/drawing/2014/main" id="{3EDB9401-C85E-06F5-47B8-BE2BDE0DA7FF}"/>
              </a:ext>
            </a:extLst>
          </p:cNvPr>
          <p:cNvSpPr txBox="1"/>
          <p:nvPr/>
        </p:nvSpPr>
        <p:spPr>
          <a:xfrm>
            <a:off x="439177" y="2777871"/>
            <a:ext cx="2330461" cy="686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Montserrat Classic Bold"/>
              </a:rPr>
              <a:t>Impedimento</a:t>
            </a:r>
            <a:r>
              <a:rPr lang="en-US" sz="2000" dirty="0">
                <a:solidFill>
                  <a:srgbClr val="000000"/>
                </a:solidFill>
                <a:latin typeface="Montserrat Classic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 Classic Bold"/>
              </a:rPr>
              <a:t>Licitar</a:t>
            </a:r>
            <a:r>
              <a:rPr lang="en-US" sz="2000" dirty="0">
                <a:solidFill>
                  <a:srgbClr val="000000"/>
                </a:solidFill>
                <a:latin typeface="Montserrat Classic Bold"/>
              </a:rPr>
              <a:t>/</a:t>
            </a:r>
            <a:r>
              <a:rPr lang="en-US" sz="2000" dirty="0" err="1">
                <a:solidFill>
                  <a:srgbClr val="000000"/>
                </a:solidFill>
                <a:latin typeface="Montserrat Classic Bold"/>
              </a:rPr>
              <a:t>contratar</a:t>
            </a:r>
            <a:endParaRPr lang="en-US" sz="2000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E5AEF62D-CD2D-2074-DD97-1CF98808D34E}"/>
              </a:ext>
            </a:extLst>
          </p:cNvPr>
          <p:cNvSpPr txBox="1"/>
          <p:nvPr/>
        </p:nvSpPr>
        <p:spPr>
          <a:xfrm>
            <a:off x="453717" y="3817665"/>
            <a:ext cx="2330461" cy="686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Montserrat Classic Bold"/>
              </a:rPr>
              <a:t>Declaração</a:t>
            </a:r>
            <a:r>
              <a:rPr lang="en-US" sz="2000" dirty="0">
                <a:solidFill>
                  <a:srgbClr val="000000"/>
                </a:solidFill>
                <a:latin typeface="Montserrat Classic Bold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Montserrat Classic Bold"/>
              </a:rPr>
              <a:t>Inidoneidade</a:t>
            </a:r>
            <a:endParaRPr lang="en-US" sz="2000" dirty="0">
              <a:solidFill>
                <a:srgbClr val="000000"/>
              </a:solidFill>
              <a:latin typeface="Montserrat Classic Bold"/>
            </a:endParaRPr>
          </a:p>
        </p:txBody>
      </p:sp>
      <p:pic>
        <p:nvPicPr>
          <p:cNvPr id="19" name="Picture 27">
            <a:extLst>
              <a:ext uri="{FF2B5EF4-FFF2-40B4-BE49-F238E27FC236}">
                <a16:creationId xmlns:a16="http://schemas.microsoft.com/office/drawing/2014/main" id="{0869260B-A483-24FD-1B6D-85DD4ADBF5D8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65628" y="2987503"/>
            <a:ext cx="988564" cy="299041"/>
          </a:xfrm>
          <a:prstGeom prst="rect">
            <a:avLst/>
          </a:prstGeom>
        </p:spPr>
      </p:pic>
      <p:pic>
        <p:nvPicPr>
          <p:cNvPr id="20" name="Picture 28">
            <a:extLst>
              <a:ext uri="{FF2B5EF4-FFF2-40B4-BE49-F238E27FC236}">
                <a16:creationId xmlns:a16="http://schemas.microsoft.com/office/drawing/2014/main" id="{9DAA96F9-83D0-AC6F-CACA-DEFFE23B804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65628" y="4176280"/>
            <a:ext cx="988564" cy="299041"/>
          </a:xfrm>
          <a:prstGeom prst="rect">
            <a:avLst/>
          </a:prstGeom>
        </p:spPr>
      </p:pic>
      <p:sp>
        <p:nvSpPr>
          <p:cNvPr id="21" name="TextBox 31">
            <a:extLst>
              <a:ext uri="{FF2B5EF4-FFF2-40B4-BE49-F238E27FC236}">
                <a16:creationId xmlns:a16="http://schemas.microsoft.com/office/drawing/2014/main" id="{226EC164-8F56-E5B4-473E-D2F2C0A22193}"/>
              </a:ext>
            </a:extLst>
          </p:cNvPr>
          <p:cNvSpPr txBox="1"/>
          <p:nvPr/>
        </p:nvSpPr>
        <p:spPr>
          <a:xfrm>
            <a:off x="3703621" y="5864705"/>
            <a:ext cx="5592779" cy="221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Art. 156, Lei 14.133/21; arts. 194 ss,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Decreto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Montserrat Classic"/>
              </a:rPr>
              <a:t>Estadual</a:t>
            </a:r>
            <a:r>
              <a:rPr lang="en-US" sz="1333" dirty="0">
                <a:solidFill>
                  <a:srgbClr val="000000"/>
                </a:solidFill>
                <a:latin typeface="Montserrat Classic"/>
              </a:rPr>
              <a:t> 10.086/22 </a:t>
            </a:r>
          </a:p>
        </p:txBody>
      </p:sp>
      <p:sp>
        <p:nvSpPr>
          <p:cNvPr id="25" name="TextBox 35">
            <a:extLst>
              <a:ext uri="{FF2B5EF4-FFF2-40B4-BE49-F238E27FC236}">
                <a16:creationId xmlns:a16="http://schemas.microsoft.com/office/drawing/2014/main" id="{55031B37-EE2C-1659-7637-42039641FCF3}"/>
              </a:ext>
            </a:extLst>
          </p:cNvPr>
          <p:cNvSpPr txBox="1"/>
          <p:nvPr/>
        </p:nvSpPr>
        <p:spPr>
          <a:xfrm>
            <a:off x="479439" y="1694585"/>
            <a:ext cx="2330461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Montserrat Classic Bold"/>
              </a:rPr>
              <a:t>Advertência</a:t>
            </a:r>
            <a:endParaRPr lang="en-US" sz="2000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id="{03FB1A52-CD83-B5A8-E9A0-D86128E86417}"/>
              </a:ext>
            </a:extLst>
          </p:cNvPr>
          <p:cNvSpPr txBox="1"/>
          <p:nvPr/>
        </p:nvSpPr>
        <p:spPr>
          <a:xfrm>
            <a:off x="3703620" y="1660518"/>
            <a:ext cx="7183854" cy="292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13"/>
              </a:lnSpc>
            </a:pP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Processo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Administrativo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Simplificado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Instaura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julga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Dir. Geral</a:t>
            </a:r>
          </a:p>
        </p:txBody>
      </p:sp>
      <p:sp>
        <p:nvSpPr>
          <p:cNvPr id="27" name="TextBox 37">
            <a:extLst>
              <a:ext uri="{FF2B5EF4-FFF2-40B4-BE49-F238E27FC236}">
                <a16:creationId xmlns:a16="http://schemas.microsoft.com/office/drawing/2014/main" id="{336B8895-5CB3-CF66-2302-27B1A226F56C}"/>
              </a:ext>
            </a:extLst>
          </p:cNvPr>
          <p:cNvSpPr txBox="1"/>
          <p:nvPr/>
        </p:nvSpPr>
        <p:spPr>
          <a:xfrm>
            <a:off x="3751791" y="2870200"/>
            <a:ext cx="6560609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13"/>
              </a:lnSpc>
            </a:pPr>
            <a:r>
              <a:rPr lang="en-US" sz="1867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Processo</a:t>
            </a:r>
            <a:r>
              <a:rPr lang="en-US" sz="1867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67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Administrativo</a:t>
            </a:r>
            <a:r>
              <a:rPr lang="en-US" sz="1867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sz="1867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Apuração</a:t>
            </a:r>
            <a:r>
              <a:rPr lang="en-US" sz="1867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sz="1867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Responsabilidade</a:t>
            </a:r>
            <a:r>
              <a:rPr lang="en-US" sz="1867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1867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Instaura</a:t>
            </a:r>
            <a:r>
              <a:rPr lang="en-US" sz="1867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1867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julga</a:t>
            </a:r>
            <a:r>
              <a:rPr lang="en-US" sz="1867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Dir. Geral</a:t>
            </a:r>
            <a:endParaRPr lang="en-US" sz="1867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9" name="Picture 23">
            <a:extLst>
              <a:ext uri="{FF2B5EF4-FFF2-40B4-BE49-F238E27FC236}">
                <a16:creationId xmlns:a16="http://schemas.microsoft.com/office/drawing/2014/main" id="{5720AA59-7258-CFC3-E10E-51A8A499ED1E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4254" y="5193993"/>
            <a:ext cx="2118601" cy="571807"/>
          </a:xfrm>
          <a:prstGeom prst="rect">
            <a:avLst/>
          </a:prstGeom>
        </p:spPr>
      </p:pic>
      <p:sp>
        <p:nvSpPr>
          <p:cNvPr id="30" name="TextBox 26">
            <a:extLst>
              <a:ext uri="{FF2B5EF4-FFF2-40B4-BE49-F238E27FC236}">
                <a16:creationId xmlns:a16="http://schemas.microsoft.com/office/drawing/2014/main" id="{DA4AEA7B-53B7-155C-0734-81164A7AA6CF}"/>
              </a:ext>
            </a:extLst>
          </p:cNvPr>
          <p:cNvSpPr txBox="1"/>
          <p:nvPr/>
        </p:nvSpPr>
        <p:spPr>
          <a:xfrm>
            <a:off x="485778" y="5167871"/>
            <a:ext cx="2330461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Montserrat Classic Bold"/>
              </a:rPr>
              <a:t>Multa</a:t>
            </a:r>
            <a:endParaRPr lang="en-US" sz="2000" dirty="0">
              <a:solidFill>
                <a:srgbClr val="000000"/>
              </a:solidFill>
              <a:latin typeface="Montserrat Classic Bold"/>
            </a:endParaRPr>
          </a:p>
        </p:txBody>
      </p:sp>
      <p:pic>
        <p:nvPicPr>
          <p:cNvPr id="31" name="Picture 28">
            <a:extLst>
              <a:ext uri="{FF2B5EF4-FFF2-40B4-BE49-F238E27FC236}">
                <a16:creationId xmlns:a16="http://schemas.microsoft.com/office/drawing/2014/main" id="{C66BCD06-AD2D-0C46-46B5-58EF8CB707B7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765916" y="5301265"/>
            <a:ext cx="988564" cy="299041"/>
          </a:xfrm>
          <a:prstGeom prst="rect">
            <a:avLst/>
          </a:prstGeom>
        </p:spPr>
      </p:pic>
      <p:sp>
        <p:nvSpPr>
          <p:cNvPr id="32" name="TextBox 38">
            <a:extLst>
              <a:ext uri="{FF2B5EF4-FFF2-40B4-BE49-F238E27FC236}">
                <a16:creationId xmlns:a16="http://schemas.microsoft.com/office/drawing/2014/main" id="{6EFD21B5-EB43-7C03-7349-7A71CD590402}"/>
              </a:ext>
            </a:extLst>
          </p:cNvPr>
          <p:cNvSpPr txBox="1"/>
          <p:nvPr/>
        </p:nvSpPr>
        <p:spPr>
          <a:xfrm>
            <a:off x="3853390" y="5172227"/>
            <a:ext cx="6459010" cy="292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13"/>
              </a:lnSpc>
            </a:pP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Processo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Administrativo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Simplificado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OU PAAR</a:t>
            </a:r>
          </a:p>
        </p:txBody>
      </p:sp>
      <p:sp>
        <p:nvSpPr>
          <p:cNvPr id="33" name="TextBox 37">
            <a:extLst>
              <a:ext uri="{FF2B5EF4-FFF2-40B4-BE49-F238E27FC236}">
                <a16:creationId xmlns:a16="http://schemas.microsoft.com/office/drawing/2014/main" id="{182B8B60-B15C-235F-60D3-32BBC9A2A2FD}"/>
              </a:ext>
            </a:extLst>
          </p:cNvPr>
          <p:cNvSpPr txBox="1"/>
          <p:nvPr/>
        </p:nvSpPr>
        <p:spPr>
          <a:xfrm>
            <a:off x="3853391" y="4058782"/>
            <a:ext cx="6509809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13"/>
              </a:lnSpc>
            </a:pPr>
            <a:r>
              <a:rPr lang="en-US" sz="1867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Processo</a:t>
            </a:r>
            <a:r>
              <a:rPr lang="en-US" sz="1867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67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Administrativo</a:t>
            </a:r>
            <a:r>
              <a:rPr lang="en-US" sz="1867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sz="1867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Apuração</a:t>
            </a:r>
            <a:r>
              <a:rPr lang="en-US" sz="1867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sz="1867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Responsabilidade</a:t>
            </a:r>
            <a:r>
              <a:rPr lang="en-US" sz="1867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JULGA </a:t>
            </a:r>
            <a:r>
              <a:rPr lang="en-US" sz="1867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Autoridade</a:t>
            </a:r>
            <a:r>
              <a:rPr lang="en-US" sz="1867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Máxima</a:t>
            </a:r>
          </a:p>
        </p:txBody>
      </p:sp>
      <p:sp>
        <p:nvSpPr>
          <p:cNvPr id="3" name="Google Shape;194;p21">
            <a:extLst>
              <a:ext uri="{FF2B5EF4-FFF2-40B4-BE49-F238E27FC236}">
                <a16:creationId xmlns:a16="http://schemas.microsoft.com/office/drawing/2014/main" id="{21F0F598-209D-2245-4C6F-9645A5B72B91}"/>
              </a:ext>
            </a:extLst>
          </p:cNvPr>
          <p:cNvSpPr txBox="1"/>
          <p:nvPr/>
        </p:nvSpPr>
        <p:spPr>
          <a:xfrm>
            <a:off x="114743" y="228168"/>
            <a:ext cx="11401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Processo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Administrativo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Apuração</a:t>
            </a:r>
            <a:r>
              <a:rPr lang="en-US" sz="2600" b="1" spc="55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 de </a:t>
            </a:r>
            <a:r>
              <a:rPr lang="en-US" sz="2600" b="1" spc="55" dirty="0" err="1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Responsabilidade</a:t>
            </a:r>
            <a:endParaRPr lang="en-US" sz="2600" b="1" spc="55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5" name="Google Shape;195;p21">
            <a:extLst>
              <a:ext uri="{FF2B5EF4-FFF2-40B4-BE49-F238E27FC236}">
                <a16:creationId xmlns:a16="http://schemas.microsoft.com/office/drawing/2014/main" id="{E3C7A908-137A-FB2F-B84E-B5DD0EB6391D}"/>
              </a:ext>
            </a:extLst>
          </p:cNvPr>
          <p:cNvSpPr/>
          <p:nvPr/>
        </p:nvSpPr>
        <p:spPr>
          <a:xfrm>
            <a:off x="352794" y="128807"/>
            <a:ext cx="76200" cy="542925"/>
          </a:xfrm>
          <a:prstGeom prst="rect">
            <a:avLst/>
          </a:prstGeom>
          <a:solidFill>
            <a:srgbClr val="B88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5426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F82ABA8-F745-4C0D-9C68-5878AEB3BF69}">
  <we:reference id="wa200005669" version="2.0.0.0" store="pt-BR" storeType="OMEX"/>
  <we:alternateReferences>
    <we:reference id="wa200005669" version="2.0.0.0" store="wa20000566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6290</Words>
  <Application>Microsoft Office PowerPoint</Application>
  <PresentationFormat>Widescreen</PresentationFormat>
  <Paragraphs>514</Paragraphs>
  <Slides>53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65" baseType="lpstr">
      <vt:lpstr>Aptos</vt:lpstr>
      <vt:lpstr>Arial</vt:lpstr>
      <vt:lpstr>Avenir Next LT Pro Light</vt:lpstr>
      <vt:lpstr>Calibri</vt:lpstr>
      <vt:lpstr>Calibri Light</vt:lpstr>
      <vt:lpstr>Montserrat Classic</vt:lpstr>
      <vt:lpstr>Montserrat Classic Bold</vt:lpstr>
      <vt:lpstr>Montserrat Extra-Bold Bold</vt:lpstr>
      <vt:lpstr>Poppins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ATUAÇÃO DA ASSESSORIA JURÍDICA NA  NOVA LEI DE LICITAÇÕES E CONTRATOS</dc:title>
  <dc:creator>Raísa Bonatto</dc:creator>
  <cp:lastModifiedBy>Everson Biazon</cp:lastModifiedBy>
  <cp:revision>46</cp:revision>
  <dcterms:created xsi:type="dcterms:W3CDTF">2023-03-22T17:42:00Z</dcterms:created>
  <dcterms:modified xsi:type="dcterms:W3CDTF">2026-06-15T17:16:50Z</dcterms:modified>
</cp:coreProperties>
</file>